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Lora" pitchFamily="2" charset="-52"/>
      <p:regular r:id="rId63"/>
    </p:embeddedFont>
    <p:embeddedFont>
      <p:font typeface="Lora Bold" panose="020B0604020202020204" charset="-52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7.jpeg"/><Relationship Id="rId5" Type="http://schemas.openxmlformats.org/officeDocument/2006/relationships/image" Target="../media/image4.sv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jpeg"/><Relationship Id="rId5" Type="http://schemas.openxmlformats.org/officeDocument/2006/relationships/image" Target="../media/image4.sv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jpeg"/><Relationship Id="rId5" Type="http://schemas.openxmlformats.org/officeDocument/2006/relationships/image" Target="../media/image4.svg"/><Relationship Id="rId10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image" Target="../media/image4.sv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jpeg"/><Relationship Id="rId5" Type="http://schemas.openxmlformats.org/officeDocument/2006/relationships/image" Target="../media/image4.svg"/><Relationship Id="rId10" Type="http://schemas.openxmlformats.org/officeDocument/2006/relationships/image" Target="../media/image4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0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8.jpeg"/><Relationship Id="rId5" Type="http://schemas.openxmlformats.org/officeDocument/2006/relationships/image" Target="../media/image4.svg"/><Relationship Id="rId10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2.jpeg"/><Relationship Id="rId5" Type="http://schemas.openxmlformats.org/officeDocument/2006/relationships/image" Target="../media/image4.svg"/><Relationship Id="rId10" Type="http://schemas.openxmlformats.org/officeDocument/2006/relationships/image" Target="../media/image5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4.sv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4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image" Target="../media/image4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3.png"/><Relationship Id="rId5" Type="http://schemas.openxmlformats.org/officeDocument/2006/relationships/image" Target="../media/image4.sv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7.jpeg"/><Relationship Id="rId5" Type="http://schemas.openxmlformats.org/officeDocument/2006/relationships/image" Target="../media/image4.svg"/><Relationship Id="rId10" Type="http://schemas.openxmlformats.org/officeDocument/2006/relationships/image" Target="../media/image6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9.jpeg"/><Relationship Id="rId5" Type="http://schemas.openxmlformats.org/officeDocument/2006/relationships/image" Target="../media/image4.svg"/><Relationship Id="rId10" Type="http://schemas.openxmlformats.org/officeDocument/2006/relationships/image" Target="../media/image6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2.jpeg"/><Relationship Id="rId5" Type="http://schemas.openxmlformats.org/officeDocument/2006/relationships/image" Target="../media/image4.sv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6.jpeg"/><Relationship Id="rId5" Type="http://schemas.openxmlformats.org/officeDocument/2006/relationships/image" Target="../media/image4.svg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9.jpeg"/><Relationship Id="rId5" Type="http://schemas.openxmlformats.org/officeDocument/2006/relationships/image" Target="../media/image4.svg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5.png"/><Relationship Id="rId5" Type="http://schemas.openxmlformats.org/officeDocument/2006/relationships/image" Target="../media/image4.sv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8.jpeg"/><Relationship Id="rId5" Type="http://schemas.openxmlformats.org/officeDocument/2006/relationships/image" Target="../media/image4.svg"/><Relationship Id="rId10" Type="http://schemas.openxmlformats.org/officeDocument/2006/relationships/image" Target="../media/image8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3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1.jpeg"/><Relationship Id="rId5" Type="http://schemas.openxmlformats.org/officeDocument/2006/relationships/image" Target="../media/image4.svg"/><Relationship Id="rId10" Type="http://schemas.openxmlformats.org/officeDocument/2006/relationships/image" Target="../media/image90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6.jpeg"/><Relationship Id="rId5" Type="http://schemas.openxmlformats.org/officeDocument/2006/relationships/image" Target="../media/image4.svg"/><Relationship Id="rId10" Type="http://schemas.openxmlformats.org/officeDocument/2006/relationships/image" Target="../media/image9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0.jpeg"/><Relationship Id="rId5" Type="http://schemas.openxmlformats.org/officeDocument/2006/relationships/image" Target="../media/image4.svg"/><Relationship Id="rId10" Type="http://schemas.openxmlformats.org/officeDocument/2006/relationships/image" Target="../media/image9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3.jpeg"/><Relationship Id="rId5" Type="http://schemas.openxmlformats.org/officeDocument/2006/relationships/image" Target="../media/image4.svg"/><Relationship Id="rId10" Type="http://schemas.openxmlformats.org/officeDocument/2006/relationships/image" Target="../media/image10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6.jpeg"/><Relationship Id="rId5" Type="http://schemas.openxmlformats.org/officeDocument/2006/relationships/image" Target="../media/image4.svg"/><Relationship Id="rId10" Type="http://schemas.openxmlformats.org/officeDocument/2006/relationships/image" Target="../media/image10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0.jpeg"/><Relationship Id="rId5" Type="http://schemas.openxmlformats.org/officeDocument/2006/relationships/image" Target="../media/image4.svg"/><Relationship Id="rId10" Type="http://schemas.openxmlformats.org/officeDocument/2006/relationships/image" Target="../media/image10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3.jpeg"/><Relationship Id="rId5" Type="http://schemas.openxmlformats.org/officeDocument/2006/relationships/image" Target="../media/image4.svg"/><Relationship Id="rId10" Type="http://schemas.openxmlformats.org/officeDocument/2006/relationships/image" Target="../media/image11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7.jpeg"/><Relationship Id="rId5" Type="http://schemas.openxmlformats.org/officeDocument/2006/relationships/image" Target="../media/image4.svg"/><Relationship Id="rId10" Type="http://schemas.openxmlformats.org/officeDocument/2006/relationships/image" Target="../media/image11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0.jpeg"/><Relationship Id="rId5" Type="http://schemas.openxmlformats.org/officeDocument/2006/relationships/image" Target="../media/image4.svg"/><Relationship Id="rId10" Type="http://schemas.openxmlformats.org/officeDocument/2006/relationships/image" Target="../media/image11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2.jpeg"/><Relationship Id="rId5" Type="http://schemas.openxmlformats.org/officeDocument/2006/relationships/image" Target="../media/image4.svg"/><Relationship Id="rId10" Type="http://schemas.openxmlformats.org/officeDocument/2006/relationships/image" Target="../media/image12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4.jpeg"/><Relationship Id="rId5" Type="http://schemas.openxmlformats.org/officeDocument/2006/relationships/image" Target="../media/image4.svg"/><Relationship Id="rId10" Type="http://schemas.openxmlformats.org/officeDocument/2006/relationships/image" Target="../media/image123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6.jpeg"/><Relationship Id="rId5" Type="http://schemas.openxmlformats.org/officeDocument/2006/relationships/image" Target="../media/image4.svg"/><Relationship Id="rId10" Type="http://schemas.openxmlformats.org/officeDocument/2006/relationships/image" Target="../media/image12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8.jpeg"/><Relationship Id="rId5" Type="http://schemas.openxmlformats.org/officeDocument/2006/relationships/image" Target="../media/image4.svg"/><Relationship Id="rId10" Type="http://schemas.openxmlformats.org/officeDocument/2006/relationships/image" Target="../media/image12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2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0.jpeg"/><Relationship Id="rId5" Type="http://schemas.openxmlformats.org/officeDocument/2006/relationships/image" Target="../media/image4.svg"/><Relationship Id="rId10" Type="http://schemas.openxmlformats.org/officeDocument/2006/relationships/image" Target="../media/image12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4.jpeg"/><Relationship Id="rId5" Type="http://schemas.openxmlformats.org/officeDocument/2006/relationships/image" Target="../media/image4.svg"/><Relationship Id="rId10" Type="http://schemas.openxmlformats.org/officeDocument/2006/relationships/image" Target="../media/image133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7.jpeg"/><Relationship Id="rId5" Type="http://schemas.openxmlformats.org/officeDocument/2006/relationships/image" Target="../media/image4.svg"/><Relationship Id="rId10" Type="http://schemas.openxmlformats.org/officeDocument/2006/relationships/image" Target="../media/image13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9.jpeg"/><Relationship Id="rId5" Type="http://schemas.openxmlformats.org/officeDocument/2006/relationships/image" Target="../media/image4.svg"/><Relationship Id="rId10" Type="http://schemas.openxmlformats.org/officeDocument/2006/relationships/image" Target="../media/image13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2.jpeg"/><Relationship Id="rId5" Type="http://schemas.openxmlformats.org/officeDocument/2006/relationships/image" Target="../media/image4.svg"/><Relationship Id="rId10" Type="http://schemas.openxmlformats.org/officeDocument/2006/relationships/image" Target="../media/image14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7684" y="5496684"/>
            <a:ext cx="4983320" cy="4983320"/>
          </a:xfrm>
          <a:custGeom>
            <a:avLst/>
            <a:gdLst/>
            <a:ahLst/>
            <a:cxnLst/>
            <a:rect l="l" t="t" r="r" b="b"/>
            <a:pathLst>
              <a:path w="4983320" h="4983320">
                <a:moveTo>
                  <a:pt x="0" y="0"/>
                </a:moveTo>
                <a:lnTo>
                  <a:pt x="4983321" y="0"/>
                </a:lnTo>
                <a:lnTo>
                  <a:pt x="4983321" y="4983321"/>
                </a:lnTo>
                <a:lnTo>
                  <a:pt x="0" y="4983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12305" y="-193005"/>
            <a:ext cx="4983320" cy="4983320"/>
          </a:xfrm>
          <a:custGeom>
            <a:avLst/>
            <a:gdLst/>
            <a:ahLst/>
            <a:cxnLst/>
            <a:rect l="l" t="t" r="r" b="b"/>
            <a:pathLst>
              <a:path w="4983320" h="4983320">
                <a:moveTo>
                  <a:pt x="0" y="0"/>
                </a:moveTo>
                <a:lnTo>
                  <a:pt x="4983320" y="0"/>
                </a:lnTo>
                <a:lnTo>
                  <a:pt x="4983320" y="4983321"/>
                </a:lnTo>
                <a:lnTo>
                  <a:pt x="0" y="4983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17953" y="6316953"/>
            <a:ext cx="3970047" cy="3970047"/>
          </a:xfrm>
          <a:custGeom>
            <a:avLst/>
            <a:gdLst/>
            <a:ahLst/>
            <a:cxnLst/>
            <a:rect l="l" t="t" r="r" b="b"/>
            <a:pathLst>
              <a:path w="3970047" h="3970047">
                <a:moveTo>
                  <a:pt x="0" y="0"/>
                </a:moveTo>
                <a:lnTo>
                  <a:pt x="3970047" y="0"/>
                </a:lnTo>
                <a:lnTo>
                  <a:pt x="3970047" y="3970047"/>
                </a:lnTo>
                <a:lnTo>
                  <a:pt x="0" y="3970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5796340" y="2286577"/>
            <a:ext cx="4983320" cy="4983320"/>
          </a:xfrm>
          <a:custGeom>
            <a:avLst/>
            <a:gdLst/>
            <a:ahLst/>
            <a:cxnLst/>
            <a:rect l="l" t="t" r="r" b="b"/>
            <a:pathLst>
              <a:path w="4983320" h="4983320">
                <a:moveTo>
                  <a:pt x="0" y="0"/>
                </a:moveTo>
                <a:lnTo>
                  <a:pt x="4983320" y="0"/>
                </a:lnTo>
                <a:lnTo>
                  <a:pt x="4983320" y="4983320"/>
                </a:lnTo>
                <a:lnTo>
                  <a:pt x="0" y="49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0" y="0"/>
            <a:ext cx="3970047" cy="3970047"/>
          </a:xfrm>
          <a:custGeom>
            <a:avLst/>
            <a:gdLst/>
            <a:ahLst/>
            <a:cxnLst/>
            <a:rect l="l" t="t" r="r" b="b"/>
            <a:pathLst>
              <a:path w="3970047" h="3970047">
                <a:moveTo>
                  <a:pt x="0" y="0"/>
                </a:moveTo>
                <a:lnTo>
                  <a:pt x="3970047" y="0"/>
                </a:lnTo>
                <a:lnTo>
                  <a:pt x="3970047" y="3970047"/>
                </a:lnTo>
                <a:lnTo>
                  <a:pt x="0" y="3970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 flipH="1" flipV="1">
            <a:off x="-2491660" y="2930197"/>
            <a:ext cx="4983320" cy="4983320"/>
          </a:xfrm>
          <a:custGeom>
            <a:avLst/>
            <a:gdLst/>
            <a:ahLst/>
            <a:cxnLst/>
            <a:rect l="l" t="t" r="r" b="b"/>
            <a:pathLst>
              <a:path w="4983320" h="4983320">
                <a:moveTo>
                  <a:pt x="4983320" y="4983320"/>
                </a:moveTo>
                <a:lnTo>
                  <a:pt x="0" y="4983320"/>
                </a:lnTo>
                <a:lnTo>
                  <a:pt x="0" y="0"/>
                </a:lnTo>
                <a:lnTo>
                  <a:pt x="4983320" y="0"/>
                </a:lnTo>
                <a:lnTo>
                  <a:pt x="4983320" y="49833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3100" y="-1328448"/>
            <a:ext cx="2686201" cy="2656897"/>
          </a:xfrm>
          <a:custGeom>
            <a:avLst/>
            <a:gdLst/>
            <a:ahLst/>
            <a:cxnLst/>
            <a:rect l="l" t="t" r="r" b="b"/>
            <a:pathLst>
              <a:path w="2686201" h="2656897">
                <a:moveTo>
                  <a:pt x="0" y="0"/>
                </a:moveTo>
                <a:lnTo>
                  <a:pt x="2686200" y="0"/>
                </a:lnTo>
                <a:lnTo>
                  <a:pt x="2686200" y="2656896"/>
                </a:lnTo>
                <a:lnTo>
                  <a:pt x="0" y="2656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44900" y="8958552"/>
            <a:ext cx="2686201" cy="2656897"/>
          </a:xfrm>
          <a:custGeom>
            <a:avLst/>
            <a:gdLst/>
            <a:ahLst/>
            <a:cxnLst/>
            <a:rect l="l" t="t" r="r" b="b"/>
            <a:pathLst>
              <a:path w="2686201" h="2656897">
                <a:moveTo>
                  <a:pt x="0" y="0"/>
                </a:moveTo>
                <a:lnTo>
                  <a:pt x="2686200" y="0"/>
                </a:lnTo>
                <a:lnTo>
                  <a:pt x="2686200" y="2656896"/>
                </a:lnTo>
                <a:lnTo>
                  <a:pt x="0" y="2656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4599" y="1985023"/>
            <a:ext cx="1911810" cy="232893"/>
          </a:xfrm>
          <a:custGeom>
            <a:avLst/>
            <a:gdLst/>
            <a:ahLst/>
            <a:cxnLst/>
            <a:rect l="l" t="t" r="r" b="b"/>
            <a:pathLst>
              <a:path w="1911810" h="232893">
                <a:moveTo>
                  <a:pt x="0" y="0"/>
                </a:moveTo>
                <a:lnTo>
                  <a:pt x="1911811" y="0"/>
                </a:lnTo>
                <a:lnTo>
                  <a:pt x="1911811" y="232894"/>
                </a:lnTo>
                <a:lnTo>
                  <a:pt x="0" y="2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6646" y="8069083"/>
            <a:ext cx="1911810" cy="232893"/>
          </a:xfrm>
          <a:custGeom>
            <a:avLst/>
            <a:gdLst/>
            <a:ahLst/>
            <a:cxnLst/>
            <a:rect l="l" t="t" r="r" b="b"/>
            <a:pathLst>
              <a:path w="1911810" h="232893">
                <a:moveTo>
                  <a:pt x="0" y="0"/>
                </a:moveTo>
                <a:lnTo>
                  <a:pt x="1911811" y="0"/>
                </a:lnTo>
                <a:lnTo>
                  <a:pt x="1911811" y="232894"/>
                </a:lnTo>
                <a:lnTo>
                  <a:pt x="0" y="2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73397" y="2381123"/>
            <a:ext cx="10944556" cy="505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7"/>
              </a:lnSpc>
            </a:pPr>
            <a:r>
              <a:rPr lang="en-US" sz="9591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ПОДІЇ ГРУПИ Е-11-21-31</a:t>
            </a:r>
          </a:p>
          <a:p>
            <a:pPr algn="ctr">
              <a:lnSpc>
                <a:spcPts val="13427"/>
              </a:lnSpc>
              <a:spcBef>
                <a:spcPct val="0"/>
              </a:spcBef>
            </a:pPr>
            <a:r>
              <a:rPr lang="en-US" sz="9591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(2022-2025)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7296" y="2017024"/>
            <a:ext cx="10614713" cy="7980595"/>
          </a:xfrm>
          <a:custGeom>
            <a:avLst/>
            <a:gdLst/>
            <a:ahLst/>
            <a:cxnLst/>
            <a:rect l="l" t="t" r="r" b="b"/>
            <a:pathLst>
              <a:path w="10614713" h="7980595">
                <a:moveTo>
                  <a:pt x="0" y="0"/>
                </a:moveTo>
                <a:lnTo>
                  <a:pt x="10614713" y="0"/>
                </a:lnTo>
                <a:lnTo>
                  <a:pt x="10614713" y="7980595"/>
                </a:lnTo>
                <a:lnTo>
                  <a:pt x="0" y="7980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97450" y="2017024"/>
            <a:ext cx="6042748" cy="7980595"/>
          </a:xfrm>
          <a:custGeom>
            <a:avLst/>
            <a:gdLst/>
            <a:ahLst/>
            <a:cxnLst/>
            <a:rect l="l" t="t" r="r" b="b"/>
            <a:pathLst>
              <a:path w="6042748" h="7980595">
                <a:moveTo>
                  <a:pt x="0" y="0"/>
                </a:moveTo>
                <a:lnTo>
                  <a:pt x="6042748" y="0"/>
                </a:lnTo>
                <a:lnTo>
                  <a:pt x="6042748" y="7980595"/>
                </a:lnTo>
                <a:lnTo>
                  <a:pt x="0" y="7980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63907" y="858087"/>
            <a:ext cx="11980031" cy="67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5"/>
              </a:lnSpc>
            </a:pPr>
            <a:r>
              <a:rPr lang="en-US" sz="3982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Наша спортивна зірка Сержук Дар’я, 3-9.03.23р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39136" y="1490325"/>
            <a:ext cx="13473451" cy="8361874"/>
          </a:xfrm>
          <a:custGeom>
            <a:avLst/>
            <a:gdLst/>
            <a:ahLst/>
            <a:cxnLst/>
            <a:rect l="l" t="t" r="r" b="b"/>
            <a:pathLst>
              <a:path w="13473451" h="8361874">
                <a:moveTo>
                  <a:pt x="0" y="0"/>
                </a:moveTo>
                <a:lnTo>
                  <a:pt x="13473451" y="0"/>
                </a:lnTo>
                <a:lnTo>
                  <a:pt x="13473451" y="8361873"/>
                </a:lnTo>
                <a:lnTo>
                  <a:pt x="0" y="8361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40388" y="349676"/>
            <a:ext cx="10390011" cy="755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5"/>
              </a:lnSpc>
            </a:pPr>
            <a:r>
              <a:rPr lang="en-US" sz="4368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Реклама нашого закладу, 14.03.23 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53590" y="2091527"/>
            <a:ext cx="13938361" cy="7924216"/>
          </a:xfrm>
          <a:custGeom>
            <a:avLst/>
            <a:gdLst/>
            <a:ahLst/>
            <a:cxnLst/>
            <a:rect l="l" t="t" r="r" b="b"/>
            <a:pathLst>
              <a:path w="13938361" h="7924216">
                <a:moveTo>
                  <a:pt x="0" y="0"/>
                </a:moveTo>
                <a:lnTo>
                  <a:pt x="13938360" y="0"/>
                </a:lnTo>
                <a:lnTo>
                  <a:pt x="13938360" y="7924216"/>
                </a:lnTo>
                <a:lnTo>
                  <a:pt x="0" y="7924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39865" y="874054"/>
            <a:ext cx="13391709" cy="64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3771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Конкурсна програма «Моя незламна Україна»,15.03.23 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281" y="2119070"/>
            <a:ext cx="6072674" cy="6048859"/>
          </a:xfrm>
          <a:custGeom>
            <a:avLst/>
            <a:gdLst/>
            <a:ahLst/>
            <a:cxnLst/>
            <a:rect l="l" t="t" r="r" b="b"/>
            <a:pathLst>
              <a:path w="6072674" h="6048859">
                <a:moveTo>
                  <a:pt x="0" y="0"/>
                </a:moveTo>
                <a:lnTo>
                  <a:pt x="6072674" y="0"/>
                </a:lnTo>
                <a:lnTo>
                  <a:pt x="6072674" y="6048860"/>
                </a:lnTo>
                <a:lnTo>
                  <a:pt x="0" y="6048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8405" y="4026155"/>
            <a:ext cx="5488475" cy="5991236"/>
          </a:xfrm>
          <a:custGeom>
            <a:avLst/>
            <a:gdLst/>
            <a:ahLst/>
            <a:cxnLst/>
            <a:rect l="l" t="t" r="r" b="b"/>
            <a:pathLst>
              <a:path w="5488475" h="5991236">
                <a:moveTo>
                  <a:pt x="0" y="0"/>
                </a:moveTo>
                <a:lnTo>
                  <a:pt x="5488475" y="0"/>
                </a:lnTo>
                <a:lnTo>
                  <a:pt x="5488475" y="5991236"/>
                </a:lnTo>
                <a:lnTo>
                  <a:pt x="0" y="59912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58330" y="1890871"/>
            <a:ext cx="5933742" cy="5933742"/>
          </a:xfrm>
          <a:custGeom>
            <a:avLst/>
            <a:gdLst/>
            <a:ahLst/>
            <a:cxnLst/>
            <a:rect l="l" t="t" r="r" b="b"/>
            <a:pathLst>
              <a:path w="5933742" h="5933742">
                <a:moveTo>
                  <a:pt x="0" y="0"/>
                </a:moveTo>
                <a:lnTo>
                  <a:pt x="5933741" y="0"/>
                </a:lnTo>
                <a:lnTo>
                  <a:pt x="5933741" y="5933741"/>
                </a:lnTo>
                <a:lnTo>
                  <a:pt x="0" y="5933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91152" y="764079"/>
            <a:ext cx="13521810" cy="94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8"/>
              </a:lnSpc>
              <a:spcBef>
                <a:spcPct val="0"/>
              </a:spcBef>
            </a:pPr>
            <a:r>
              <a:rPr lang="en-US" sz="553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Майстер клас до Великодня,07.04.23 р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1523" y="1578077"/>
            <a:ext cx="6293628" cy="8358336"/>
          </a:xfrm>
          <a:custGeom>
            <a:avLst/>
            <a:gdLst/>
            <a:ahLst/>
            <a:cxnLst/>
            <a:rect l="l" t="t" r="r" b="b"/>
            <a:pathLst>
              <a:path w="6293628" h="8358336">
                <a:moveTo>
                  <a:pt x="0" y="0"/>
                </a:moveTo>
                <a:lnTo>
                  <a:pt x="6293628" y="0"/>
                </a:lnTo>
                <a:lnTo>
                  <a:pt x="6293628" y="8358335"/>
                </a:lnTo>
                <a:lnTo>
                  <a:pt x="0" y="8358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75626" y="1911997"/>
            <a:ext cx="10261716" cy="7690496"/>
          </a:xfrm>
          <a:custGeom>
            <a:avLst/>
            <a:gdLst/>
            <a:ahLst/>
            <a:cxnLst/>
            <a:rect l="l" t="t" r="r" b="b"/>
            <a:pathLst>
              <a:path w="10261716" h="7690496">
                <a:moveTo>
                  <a:pt x="0" y="0"/>
                </a:moveTo>
                <a:lnTo>
                  <a:pt x="10261716" y="0"/>
                </a:lnTo>
                <a:lnTo>
                  <a:pt x="10261716" y="7690496"/>
                </a:lnTo>
                <a:lnTo>
                  <a:pt x="0" y="769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14269" y="584725"/>
            <a:ext cx="14245031" cy="65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Дівчата- майстрині (композиція до Великодня), 11.04.23 р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86016" y="1641733"/>
            <a:ext cx="6315967" cy="8407618"/>
          </a:xfrm>
          <a:custGeom>
            <a:avLst/>
            <a:gdLst/>
            <a:ahLst/>
            <a:cxnLst/>
            <a:rect l="l" t="t" r="r" b="b"/>
            <a:pathLst>
              <a:path w="6315967" h="8407618">
                <a:moveTo>
                  <a:pt x="0" y="0"/>
                </a:moveTo>
                <a:lnTo>
                  <a:pt x="6315968" y="0"/>
                </a:lnTo>
                <a:lnTo>
                  <a:pt x="6315968" y="8407619"/>
                </a:lnTo>
                <a:lnTo>
                  <a:pt x="0" y="8407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49790" y="673066"/>
            <a:ext cx="13293079" cy="86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Спортивні змагання у коледжі,12.04.23 р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15502" y="1370408"/>
            <a:ext cx="6564071" cy="8815979"/>
          </a:xfrm>
          <a:custGeom>
            <a:avLst/>
            <a:gdLst/>
            <a:ahLst/>
            <a:cxnLst/>
            <a:rect l="l" t="t" r="r" b="b"/>
            <a:pathLst>
              <a:path w="6564071" h="8815979">
                <a:moveTo>
                  <a:pt x="0" y="0"/>
                </a:moveTo>
                <a:lnTo>
                  <a:pt x="6564071" y="0"/>
                </a:lnTo>
                <a:lnTo>
                  <a:pt x="6564071" y="8815979"/>
                </a:lnTo>
                <a:lnTo>
                  <a:pt x="0" y="8815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30364" y="383716"/>
            <a:ext cx="13252635" cy="695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2"/>
              </a:lnSpc>
            </a:pPr>
            <a:r>
              <a:rPr lang="en-US" sz="410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Ярмарок</a:t>
            </a:r>
            <a:r>
              <a:rPr lang="en-US" sz="410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«</a:t>
            </a:r>
            <a:r>
              <a:rPr lang="en-US" sz="410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Благодія</a:t>
            </a:r>
            <a:r>
              <a:rPr lang="en-US" sz="410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», </a:t>
            </a:r>
            <a:r>
              <a:rPr lang="en-US" sz="410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на</a:t>
            </a:r>
            <a:r>
              <a:rPr lang="en-US" sz="410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10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допомогу</a:t>
            </a:r>
            <a:r>
              <a:rPr lang="en-US" sz="410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ЗСУ, 14.04.23р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23365" y="1235177"/>
            <a:ext cx="11841269" cy="8880952"/>
          </a:xfrm>
          <a:custGeom>
            <a:avLst/>
            <a:gdLst/>
            <a:ahLst/>
            <a:cxnLst/>
            <a:rect l="l" t="t" r="r" b="b"/>
            <a:pathLst>
              <a:path w="11841269" h="8880952">
                <a:moveTo>
                  <a:pt x="0" y="0"/>
                </a:moveTo>
                <a:lnTo>
                  <a:pt x="11841270" y="0"/>
                </a:lnTo>
                <a:lnTo>
                  <a:pt x="11841270" y="8880952"/>
                </a:lnTo>
                <a:lnTo>
                  <a:pt x="0" y="8880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32726" y="275646"/>
            <a:ext cx="8692872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477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 ВИШИВАНКИ 19.05.2023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9140" y="1292327"/>
            <a:ext cx="15291432" cy="8636827"/>
          </a:xfrm>
          <a:custGeom>
            <a:avLst/>
            <a:gdLst/>
            <a:ahLst/>
            <a:cxnLst/>
            <a:rect l="l" t="t" r="r" b="b"/>
            <a:pathLst>
              <a:path w="15291432" h="8636827">
                <a:moveTo>
                  <a:pt x="0" y="0"/>
                </a:moveTo>
                <a:lnTo>
                  <a:pt x="15291432" y="0"/>
                </a:lnTo>
                <a:lnTo>
                  <a:pt x="15291432" y="8636827"/>
                </a:lnTo>
                <a:lnTo>
                  <a:pt x="0" y="8636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66572" y="249151"/>
            <a:ext cx="15571057" cy="713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0"/>
              </a:lnSpc>
              <a:spcBef>
                <a:spcPct val="0"/>
              </a:spcBef>
            </a:pPr>
            <a:r>
              <a:rPr lang="en-US" sz="4171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ПРОЄКТ “АВТОРСЬКА ПОЕЗІЯ” ПЕТРИШИНЕЦЬ ОЛЕНА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60407" y="1672318"/>
            <a:ext cx="10321004" cy="8349576"/>
          </a:xfrm>
          <a:custGeom>
            <a:avLst/>
            <a:gdLst/>
            <a:ahLst/>
            <a:cxnLst/>
            <a:rect l="l" t="t" r="r" b="b"/>
            <a:pathLst>
              <a:path w="10321004" h="8349576">
                <a:moveTo>
                  <a:pt x="0" y="0"/>
                </a:moveTo>
                <a:lnTo>
                  <a:pt x="10321004" y="0"/>
                </a:lnTo>
                <a:lnTo>
                  <a:pt x="10321004" y="8349577"/>
                </a:lnTo>
                <a:lnTo>
                  <a:pt x="0" y="8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60407" y="477574"/>
            <a:ext cx="11758494" cy="811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ГУРТ “НЕСКОРЕНІ” ПЕРШЕ МІСЦЕ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6531" y="4925261"/>
            <a:ext cx="6629362" cy="4978005"/>
          </a:xfrm>
          <a:custGeom>
            <a:avLst/>
            <a:gdLst/>
            <a:ahLst/>
            <a:cxnLst/>
            <a:rect l="l" t="t" r="r" b="b"/>
            <a:pathLst>
              <a:path w="6629362" h="4978005">
                <a:moveTo>
                  <a:pt x="0" y="0"/>
                </a:moveTo>
                <a:lnTo>
                  <a:pt x="6629362" y="0"/>
                </a:lnTo>
                <a:lnTo>
                  <a:pt x="6629362" y="4978004"/>
                </a:lnTo>
                <a:lnTo>
                  <a:pt x="0" y="4978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85163" y="5048250"/>
            <a:ext cx="6629362" cy="4978005"/>
          </a:xfrm>
          <a:custGeom>
            <a:avLst/>
            <a:gdLst/>
            <a:ahLst/>
            <a:cxnLst/>
            <a:rect l="l" t="t" r="r" b="b"/>
            <a:pathLst>
              <a:path w="6629362" h="4978005">
                <a:moveTo>
                  <a:pt x="0" y="0"/>
                </a:moveTo>
                <a:lnTo>
                  <a:pt x="6629362" y="0"/>
                </a:lnTo>
                <a:lnTo>
                  <a:pt x="6629362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78555" y="1516193"/>
            <a:ext cx="6653295" cy="4978005"/>
          </a:xfrm>
          <a:custGeom>
            <a:avLst/>
            <a:gdLst/>
            <a:ahLst/>
            <a:cxnLst/>
            <a:rect l="l" t="t" r="r" b="b"/>
            <a:pathLst>
              <a:path w="6653295" h="4978005">
                <a:moveTo>
                  <a:pt x="0" y="0"/>
                </a:moveTo>
                <a:lnTo>
                  <a:pt x="6653295" y="0"/>
                </a:lnTo>
                <a:lnTo>
                  <a:pt x="6653295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72137" y="213451"/>
            <a:ext cx="13285421" cy="102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2"/>
              </a:lnSpc>
              <a:spcBef>
                <a:spcPct val="0"/>
              </a:spcBef>
            </a:pPr>
            <a:r>
              <a:rPr lang="en-US" sz="610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Прогулянка по парку 06.09.2022р.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22265" y="1289105"/>
            <a:ext cx="6595186" cy="8802445"/>
          </a:xfrm>
          <a:custGeom>
            <a:avLst/>
            <a:gdLst/>
            <a:ahLst/>
            <a:cxnLst/>
            <a:rect l="l" t="t" r="r" b="b"/>
            <a:pathLst>
              <a:path w="6595186" h="8802445">
                <a:moveTo>
                  <a:pt x="0" y="0"/>
                </a:moveTo>
                <a:lnTo>
                  <a:pt x="6595186" y="0"/>
                </a:lnTo>
                <a:lnTo>
                  <a:pt x="6595186" y="8802445"/>
                </a:lnTo>
                <a:lnTo>
                  <a:pt x="0" y="88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37556" y="113733"/>
            <a:ext cx="10950044" cy="112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83"/>
              </a:lnSpc>
              <a:spcBef>
                <a:spcPct val="0"/>
              </a:spcBef>
            </a:pPr>
            <a:r>
              <a:rPr lang="en-US" sz="6631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ДОПОМОГА ЗСУ - 2023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218" y="1080104"/>
            <a:ext cx="3768669" cy="5017325"/>
          </a:xfrm>
          <a:custGeom>
            <a:avLst/>
            <a:gdLst/>
            <a:ahLst/>
            <a:cxnLst/>
            <a:rect l="l" t="t" r="r" b="b"/>
            <a:pathLst>
              <a:path w="3768669" h="5017325">
                <a:moveTo>
                  <a:pt x="0" y="0"/>
                </a:moveTo>
                <a:lnTo>
                  <a:pt x="3768669" y="0"/>
                </a:lnTo>
                <a:lnTo>
                  <a:pt x="3768669" y="5017325"/>
                </a:lnTo>
                <a:lnTo>
                  <a:pt x="0" y="5017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95753" y="5034368"/>
            <a:ext cx="3817854" cy="5095603"/>
          </a:xfrm>
          <a:custGeom>
            <a:avLst/>
            <a:gdLst/>
            <a:ahLst/>
            <a:cxnLst/>
            <a:rect l="l" t="t" r="r" b="b"/>
            <a:pathLst>
              <a:path w="3817854" h="5095603">
                <a:moveTo>
                  <a:pt x="0" y="0"/>
                </a:moveTo>
                <a:lnTo>
                  <a:pt x="3817854" y="0"/>
                </a:lnTo>
                <a:lnTo>
                  <a:pt x="3817854" y="5095604"/>
                </a:lnTo>
                <a:lnTo>
                  <a:pt x="0" y="5095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09927" y="1134691"/>
            <a:ext cx="3715942" cy="4962739"/>
          </a:xfrm>
          <a:custGeom>
            <a:avLst/>
            <a:gdLst/>
            <a:ahLst/>
            <a:cxnLst/>
            <a:rect l="l" t="t" r="r" b="b"/>
            <a:pathLst>
              <a:path w="3715942" h="4962739">
                <a:moveTo>
                  <a:pt x="0" y="0"/>
                </a:moveTo>
                <a:lnTo>
                  <a:pt x="3715942" y="0"/>
                </a:lnTo>
                <a:lnTo>
                  <a:pt x="3715942" y="4962738"/>
                </a:lnTo>
                <a:lnTo>
                  <a:pt x="0" y="4962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21119" y="5218642"/>
            <a:ext cx="3733503" cy="4978005"/>
          </a:xfrm>
          <a:custGeom>
            <a:avLst/>
            <a:gdLst/>
            <a:ahLst/>
            <a:cxnLst/>
            <a:rect l="l" t="t" r="r" b="b"/>
            <a:pathLst>
              <a:path w="3733503" h="4978005">
                <a:moveTo>
                  <a:pt x="0" y="0"/>
                </a:moveTo>
                <a:lnTo>
                  <a:pt x="3733504" y="0"/>
                </a:lnTo>
                <a:lnTo>
                  <a:pt x="3733504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48907" y="134642"/>
            <a:ext cx="3745966" cy="5017325"/>
          </a:xfrm>
          <a:custGeom>
            <a:avLst/>
            <a:gdLst/>
            <a:ahLst/>
            <a:cxnLst/>
            <a:rect l="l" t="t" r="r" b="b"/>
            <a:pathLst>
              <a:path w="3745966" h="5017325">
                <a:moveTo>
                  <a:pt x="0" y="0"/>
                </a:moveTo>
                <a:lnTo>
                  <a:pt x="3745967" y="0"/>
                </a:lnTo>
                <a:lnTo>
                  <a:pt x="3745967" y="5017325"/>
                </a:lnTo>
                <a:lnTo>
                  <a:pt x="0" y="50173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28429" y="178954"/>
            <a:ext cx="7991605" cy="95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9"/>
              </a:lnSpc>
              <a:spcBef>
                <a:spcPct val="0"/>
              </a:spcBef>
            </a:pPr>
            <a:r>
              <a:rPr lang="en-US" sz="5621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НАШІ ЗІРОЧКИ - 2023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05692" y="1731162"/>
            <a:ext cx="5430467" cy="7414676"/>
          </a:xfrm>
          <a:custGeom>
            <a:avLst/>
            <a:gdLst/>
            <a:ahLst/>
            <a:cxnLst/>
            <a:rect l="l" t="t" r="r" b="b"/>
            <a:pathLst>
              <a:path w="5430467" h="7414676">
                <a:moveTo>
                  <a:pt x="0" y="0"/>
                </a:moveTo>
                <a:lnTo>
                  <a:pt x="5430467" y="0"/>
                </a:lnTo>
                <a:lnTo>
                  <a:pt x="5430467" y="7414676"/>
                </a:lnTo>
                <a:lnTo>
                  <a:pt x="0" y="7414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0059" y="1731162"/>
            <a:ext cx="5561007" cy="7414676"/>
          </a:xfrm>
          <a:custGeom>
            <a:avLst/>
            <a:gdLst/>
            <a:ahLst/>
            <a:cxnLst/>
            <a:rect l="l" t="t" r="r" b="b"/>
            <a:pathLst>
              <a:path w="5561007" h="7414676">
                <a:moveTo>
                  <a:pt x="0" y="0"/>
                </a:moveTo>
                <a:lnTo>
                  <a:pt x="5561007" y="0"/>
                </a:lnTo>
                <a:lnTo>
                  <a:pt x="5561007" y="7414676"/>
                </a:lnTo>
                <a:lnTo>
                  <a:pt x="0" y="7414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01813" y="202304"/>
            <a:ext cx="9284375" cy="96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 вересня 2023 рік, ІІ курс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2879" y="1139036"/>
            <a:ext cx="6170969" cy="4451798"/>
          </a:xfrm>
          <a:custGeom>
            <a:avLst/>
            <a:gdLst/>
            <a:ahLst/>
            <a:cxnLst/>
            <a:rect l="l" t="t" r="r" b="b"/>
            <a:pathLst>
              <a:path w="6170969" h="4451798">
                <a:moveTo>
                  <a:pt x="0" y="0"/>
                </a:moveTo>
                <a:lnTo>
                  <a:pt x="6170969" y="0"/>
                </a:lnTo>
                <a:lnTo>
                  <a:pt x="6170969" y="4451798"/>
                </a:lnTo>
                <a:lnTo>
                  <a:pt x="0" y="4451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132" r="-730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6644" y="5720220"/>
            <a:ext cx="6175587" cy="4400714"/>
          </a:xfrm>
          <a:custGeom>
            <a:avLst/>
            <a:gdLst/>
            <a:ahLst/>
            <a:cxnLst/>
            <a:rect l="l" t="t" r="r" b="b"/>
            <a:pathLst>
              <a:path w="6175587" h="4400714">
                <a:moveTo>
                  <a:pt x="0" y="0"/>
                </a:moveTo>
                <a:lnTo>
                  <a:pt x="6175587" y="0"/>
                </a:lnTo>
                <a:lnTo>
                  <a:pt x="6175587" y="4400714"/>
                </a:lnTo>
                <a:lnTo>
                  <a:pt x="0" y="44007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22988" y="1157399"/>
            <a:ext cx="3779947" cy="5047212"/>
          </a:xfrm>
          <a:custGeom>
            <a:avLst/>
            <a:gdLst/>
            <a:ahLst/>
            <a:cxnLst/>
            <a:rect l="l" t="t" r="r" b="b"/>
            <a:pathLst>
              <a:path w="3779947" h="5047212">
                <a:moveTo>
                  <a:pt x="0" y="0"/>
                </a:moveTo>
                <a:lnTo>
                  <a:pt x="3779946" y="0"/>
                </a:lnTo>
                <a:lnTo>
                  <a:pt x="3779946" y="5047212"/>
                </a:lnTo>
                <a:lnTo>
                  <a:pt x="0" y="5047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64173" y="3146670"/>
            <a:ext cx="6526873" cy="4888327"/>
          </a:xfrm>
          <a:custGeom>
            <a:avLst/>
            <a:gdLst/>
            <a:ahLst/>
            <a:cxnLst/>
            <a:rect l="l" t="t" r="r" b="b"/>
            <a:pathLst>
              <a:path w="6526873" h="4888327">
                <a:moveTo>
                  <a:pt x="0" y="0"/>
                </a:moveTo>
                <a:lnTo>
                  <a:pt x="6526873" y="0"/>
                </a:lnTo>
                <a:lnTo>
                  <a:pt x="6526873" y="4888327"/>
                </a:lnTo>
                <a:lnTo>
                  <a:pt x="0" y="4888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96660" y="56975"/>
            <a:ext cx="14153912" cy="86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24.09.2023 р. Екскурсія в краєзнавчий музей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9045" y="1289105"/>
            <a:ext cx="5793797" cy="4339668"/>
          </a:xfrm>
          <a:custGeom>
            <a:avLst/>
            <a:gdLst/>
            <a:ahLst/>
            <a:cxnLst/>
            <a:rect l="l" t="t" r="r" b="b"/>
            <a:pathLst>
              <a:path w="5793797" h="4339668">
                <a:moveTo>
                  <a:pt x="0" y="0"/>
                </a:moveTo>
                <a:lnTo>
                  <a:pt x="5793798" y="0"/>
                </a:lnTo>
                <a:lnTo>
                  <a:pt x="5793798" y="4339667"/>
                </a:lnTo>
                <a:lnTo>
                  <a:pt x="0" y="4339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843495" y="5143500"/>
            <a:ext cx="6588209" cy="4953540"/>
          </a:xfrm>
          <a:custGeom>
            <a:avLst/>
            <a:gdLst/>
            <a:ahLst/>
            <a:cxnLst/>
            <a:rect l="l" t="t" r="r" b="b"/>
            <a:pathLst>
              <a:path w="6588209" h="4953540">
                <a:moveTo>
                  <a:pt x="0" y="0"/>
                </a:moveTo>
                <a:lnTo>
                  <a:pt x="6588209" y="0"/>
                </a:lnTo>
                <a:lnTo>
                  <a:pt x="6588209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5622" y="1235177"/>
            <a:ext cx="4254457" cy="5663745"/>
          </a:xfrm>
          <a:custGeom>
            <a:avLst/>
            <a:gdLst/>
            <a:ahLst/>
            <a:cxnLst/>
            <a:rect l="l" t="t" r="r" b="b"/>
            <a:pathLst>
              <a:path w="4254457" h="5663745">
                <a:moveTo>
                  <a:pt x="0" y="0"/>
                </a:moveTo>
                <a:lnTo>
                  <a:pt x="4254457" y="0"/>
                </a:lnTo>
                <a:lnTo>
                  <a:pt x="4254457" y="5663745"/>
                </a:lnTo>
                <a:lnTo>
                  <a:pt x="0" y="56637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7944" y="4723884"/>
            <a:ext cx="3974219" cy="5306237"/>
          </a:xfrm>
          <a:custGeom>
            <a:avLst/>
            <a:gdLst/>
            <a:ahLst/>
            <a:cxnLst/>
            <a:rect l="l" t="t" r="r" b="b"/>
            <a:pathLst>
              <a:path w="3974219" h="5306237">
                <a:moveTo>
                  <a:pt x="0" y="0"/>
                </a:moveTo>
                <a:lnTo>
                  <a:pt x="3974219" y="0"/>
                </a:lnTo>
                <a:lnTo>
                  <a:pt x="3974219" y="5306237"/>
                </a:lnTo>
                <a:lnTo>
                  <a:pt x="0" y="5306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90250" y="165714"/>
            <a:ext cx="14764349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24.09.2023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Екскурсія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краєзнавчий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музей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53590" y="1289105"/>
            <a:ext cx="6239235" cy="8310130"/>
          </a:xfrm>
          <a:custGeom>
            <a:avLst/>
            <a:gdLst/>
            <a:ahLst/>
            <a:cxnLst/>
            <a:rect l="l" t="t" r="r" b="b"/>
            <a:pathLst>
              <a:path w="6239235" h="8310130">
                <a:moveTo>
                  <a:pt x="0" y="0"/>
                </a:moveTo>
                <a:lnTo>
                  <a:pt x="6239235" y="0"/>
                </a:lnTo>
                <a:lnTo>
                  <a:pt x="6239235" y="8310130"/>
                </a:lnTo>
                <a:lnTo>
                  <a:pt x="0" y="831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70199" y="1289105"/>
            <a:ext cx="6239235" cy="8310130"/>
          </a:xfrm>
          <a:custGeom>
            <a:avLst/>
            <a:gdLst/>
            <a:ahLst/>
            <a:cxnLst/>
            <a:rect l="l" t="t" r="r" b="b"/>
            <a:pathLst>
              <a:path w="6239235" h="8310130">
                <a:moveTo>
                  <a:pt x="0" y="0"/>
                </a:moveTo>
                <a:lnTo>
                  <a:pt x="6239235" y="0"/>
                </a:lnTo>
                <a:lnTo>
                  <a:pt x="6239235" y="8310130"/>
                </a:lnTo>
                <a:lnTo>
                  <a:pt x="0" y="8310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12775" y="165714"/>
            <a:ext cx="9812825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31.10.2023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Свято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Хелловін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53590" y="1726592"/>
            <a:ext cx="6095410" cy="8045941"/>
          </a:xfrm>
          <a:custGeom>
            <a:avLst/>
            <a:gdLst/>
            <a:ahLst/>
            <a:cxnLst/>
            <a:rect l="l" t="t" r="r" b="b"/>
            <a:pathLst>
              <a:path w="6095410" h="8045941">
                <a:moveTo>
                  <a:pt x="0" y="0"/>
                </a:moveTo>
                <a:lnTo>
                  <a:pt x="6095410" y="0"/>
                </a:lnTo>
                <a:lnTo>
                  <a:pt x="6095410" y="8045942"/>
                </a:lnTo>
                <a:lnTo>
                  <a:pt x="0" y="8045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78131" y="1726592"/>
            <a:ext cx="6034456" cy="8045941"/>
          </a:xfrm>
          <a:custGeom>
            <a:avLst/>
            <a:gdLst/>
            <a:ahLst/>
            <a:cxnLst/>
            <a:rect l="l" t="t" r="r" b="b"/>
            <a:pathLst>
              <a:path w="6034456" h="8045941">
                <a:moveTo>
                  <a:pt x="0" y="0"/>
                </a:moveTo>
                <a:lnTo>
                  <a:pt x="6034456" y="0"/>
                </a:lnTo>
                <a:lnTo>
                  <a:pt x="6034456" y="8045942"/>
                </a:lnTo>
                <a:lnTo>
                  <a:pt x="0" y="8045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75039" y="79095"/>
            <a:ext cx="15084261" cy="126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687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31.10.2023 р. Змагання у першості коледжу з міні-футболу. </a:t>
            </a:r>
          </a:p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687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Переможці Слободенюк Дмитро, Некрасов Володимир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9472" y="1260530"/>
            <a:ext cx="7235583" cy="4540380"/>
          </a:xfrm>
          <a:custGeom>
            <a:avLst/>
            <a:gdLst/>
            <a:ahLst/>
            <a:cxnLst/>
            <a:rect l="l" t="t" r="r" b="b"/>
            <a:pathLst>
              <a:path w="7235583" h="4540380">
                <a:moveTo>
                  <a:pt x="0" y="0"/>
                </a:moveTo>
                <a:lnTo>
                  <a:pt x="7235583" y="0"/>
                </a:lnTo>
                <a:lnTo>
                  <a:pt x="7235583" y="4540380"/>
                </a:lnTo>
                <a:lnTo>
                  <a:pt x="0" y="454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97055" y="1235177"/>
            <a:ext cx="7723283" cy="4503550"/>
          </a:xfrm>
          <a:custGeom>
            <a:avLst/>
            <a:gdLst/>
            <a:ahLst/>
            <a:cxnLst/>
            <a:rect l="l" t="t" r="r" b="b"/>
            <a:pathLst>
              <a:path w="7723283" h="4503550">
                <a:moveTo>
                  <a:pt x="0" y="0"/>
                </a:moveTo>
                <a:lnTo>
                  <a:pt x="7723282" y="0"/>
                </a:lnTo>
                <a:lnTo>
                  <a:pt x="7723282" y="4503550"/>
                </a:lnTo>
                <a:lnTo>
                  <a:pt x="0" y="4503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08638" y="5867585"/>
            <a:ext cx="8772553" cy="4547876"/>
          </a:xfrm>
          <a:custGeom>
            <a:avLst/>
            <a:gdLst/>
            <a:ahLst/>
            <a:cxnLst/>
            <a:rect l="l" t="t" r="r" b="b"/>
            <a:pathLst>
              <a:path w="8772553" h="4547876">
                <a:moveTo>
                  <a:pt x="0" y="0"/>
                </a:moveTo>
                <a:lnTo>
                  <a:pt x="8772553" y="0"/>
                </a:lnTo>
                <a:lnTo>
                  <a:pt x="8772553" y="4547876"/>
                </a:lnTo>
                <a:lnTo>
                  <a:pt x="0" y="4547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13388" y="178536"/>
            <a:ext cx="10464612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01.11.2023 р. ЕКСКУРСІЯ В АТБ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8041" y="1235177"/>
            <a:ext cx="4504430" cy="8375071"/>
          </a:xfrm>
          <a:custGeom>
            <a:avLst/>
            <a:gdLst/>
            <a:ahLst/>
            <a:cxnLst/>
            <a:rect l="l" t="t" r="r" b="b"/>
            <a:pathLst>
              <a:path w="4504430" h="8375071">
                <a:moveTo>
                  <a:pt x="0" y="0"/>
                </a:moveTo>
                <a:lnTo>
                  <a:pt x="4504430" y="0"/>
                </a:lnTo>
                <a:lnTo>
                  <a:pt x="4504430" y="8375071"/>
                </a:lnTo>
                <a:lnTo>
                  <a:pt x="0" y="8375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55355" y="2405466"/>
            <a:ext cx="4237154" cy="5663120"/>
          </a:xfrm>
          <a:custGeom>
            <a:avLst/>
            <a:gdLst/>
            <a:ahLst/>
            <a:cxnLst/>
            <a:rect l="l" t="t" r="r" b="b"/>
            <a:pathLst>
              <a:path w="4237154" h="5663120">
                <a:moveTo>
                  <a:pt x="0" y="0"/>
                </a:moveTo>
                <a:lnTo>
                  <a:pt x="4237155" y="0"/>
                </a:lnTo>
                <a:lnTo>
                  <a:pt x="4237155" y="5663120"/>
                </a:lnTo>
                <a:lnTo>
                  <a:pt x="0" y="5663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45394" y="4139259"/>
            <a:ext cx="4468785" cy="5958381"/>
          </a:xfrm>
          <a:custGeom>
            <a:avLst/>
            <a:gdLst/>
            <a:ahLst/>
            <a:cxnLst/>
            <a:rect l="l" t="t" r="r" b="b"/>
            <a:pathLst>
              <a:path w="4468785" h="5958381">
                <a:moveTo>
                  <a:pt x="0" y="0"/>
                </a:moveTo>
                <a:lnTo>
                  <a:pt x="4468785" y="0"/>
                </a:lnTo>
                <a:lnTo>
                  <a:pt x="4468785" y="5958380"/>
                </a:lnTo>
                <a:lnTo>
                  <a:pt x="0" y="5958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72937" y="1157399"/>
            <a:ext cx="4196293" cy="5595058"/>
          </a:xfrm>
          <a:custGeom>
            <a:avLst/>
            <a:gdLst/>
            <a:ahLst/>
            <a:cxnLst/>
            <a:rect l="l" t="t" r="r" b="b"/>
            <a:pathLst>
              <a:path w="4196293" h="5595058">
                <a:moveTo>
                  <a:pt x="0" y="0"/>
                </a:moveTo>
                <a:lnTo>
                  <a:pt x="4196293" y="0"/>
                </a:lnTo>
                <a:lnTo>
                  <a:pt x="4196293" y="5595058"/>
                </a:lnTo>
                <a:lnTo>
                  <a:pt x="0" y="55950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373821" y="255626"/>
            <a:ext cx="9540359" cy="86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01.11.2023 р. ЕКСКУРСІЯ В АТБ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36513" y="2576976"/>
            <a:ext cx="5597884" cy="7456803"/>
          </a:xfrm>
          <a:custGeom>
            <a:avLst/>
            <a:gdLst/>
            <a:ahLst/>
            <a:cxnLst/>
            <a:rect l="l" t="t" r="r" b="b"/>
            <a:pathLst>
              <a:path w="5597884" h="7456803">
                <a:moveTo>
                  <a:pt x="0" y="0"/>
                </a:moveTo>
                <a:lnTo>
                  <a:pt x="5597883" y="0"/>
                </a:lnTo>
                <a:lnTo>
                  <a:pt x="5597883" y="7456804"/>
                </a:lnTo>
                <a:lnTo>
                  <a:pt x="0" y="7456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56571" y="2953344"/>
            <a:ext cx="8456391" cy="7080436"/>
          </a:xfrm>
          <a:custGeom>
            <a:avLst/>
            <a:gdLst/>
            <a:ahLst/>
            <a:cxnLst/>
            <a:rect l="l" t="t" r="r" b="b"/>
            <a:pathLst>
              <a:path w="8456391" h="7080436">
                <a:moveTo>
                  <a:pt x="0" y="0"/>
                </a:moveTo>
                <a:lnTo>
                  <a:pt x="8456390" y="0"/>
                </a:lnTo>
                <a:lnTo>
                  <a:pt x="8456390" y="7080436"/>
                </a:lnTo>
                <a:lnTo>
                  <a:pt x="0" y="7080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537" r="-681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0619" y="53584"/>
            <a:ext cx="14183543" cy="22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6"/>
              </a:lnSpc>
              <a:spcBef>
                <a:spcPct val="0"/>
              </a:spcBef>
            </a:pPr>
            <a:r>
              <a:rPr lang="en-US" sz="439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12.11.2023 р. Дар’я Сержук зайняла 2 місце на Чемпіонаті України з боксу і стала срібною призеркою України з боксу серед жінок-молоді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844" y="5036771"/>
            <a:ext cx="6669313" cy="4990160"/>
          </a:xfrm>
          <a:custGeom>
            <a:avLst/>
            <a:gdLst/>
            <a:ahLst/>
            <a:cxnLst/>
            <a:rect l="l" t="t" r="r" b="b"/>
            <a:pathLst>
              <a:path w="6669313" h="4990160">
                <a:moveTo>
                  <a:pt x="0" y="0"/>
                </a:moveTo>
                <a:lnTo>
                  <a:pt x="6669314" y="0"/>
                </a:lnTo>
                <a:lnTo>
                  <a:pt x="6669314" y="4990160"/>
                </a:lnTo>
                <a:lnTo>
                  <a:pt x="0" y="4990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49643" y="5036771"/>
            <a:ext cx="6637854" cy="4990160"/>
          </a:xfrm>
          <a:custGeom>
            <a:avLst/>
            <a:gdLst/>
            <a:ahLst/>
            <a:cxnLst/>
            <a:rect l="l" t="t" r="r" b="b"/>
            <a:pathLst>
              <a:path w="6637854" h="4990160">
                <a:moveTo>
                  <a:pt x="0" y="0"/>
                </a:moveTo>
                <a:lnTo>
                  <a:pt x="6637855" y="0"/>
                </a:lnTo>
                <a:lnTo>
                  <a:pt x="6637855" y="4990160"/>
                </a:lnTo>
                <a:lnTo>
                  <a:pt x="0" y="4990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51388" y="1235177"/>
            <a:ext cx="6581941" cy="4948126"/>
          </a:xfrm>
          <a:custGeom>
            <a:avLst/>
            <a:gdLst/>
            <a:ahLst/>
            <a:cxnLst/>
            <a:rect l="l" t="t" r="r" b="b"/>
            <a:pathLst>
              <a:path w="6581941" h="4948126">
                <a:moveTo>
                  <a:pt x="0" y="0"/>
                </a:moveTo>
                <a:lnTo>
                  <a:pt x="6581941" y="0"/>
                </a:lnTo>
                <a:lnTo>
                  <a:pt x="6581941" y="4948126"/>
                </a:lnTo>
                <a:lnTo>
                  <a:pt x="0" y="4948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00737" y="57757"/>
            <a:ext cx="12256821" cy="970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8"/>
              </a:lnSpc>
              <a:spcBef>
                <a:spcPct val="0"/>
              </a:spcBef>
            </a:pPr>
            <a:r>
              <a:rPr lang="en-US" sz="564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Перший дзвоник 01.09.2022р.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6644" y="2587821"/>
            <a:ext cx="4228781" cy="7548146"/>
          </a:xfrm>
          <a:custGeom>
            <a:avLst/>
            <a:gdLst/>
            <a:ahLst/>
            <a:cxnLst/>
            <a:rect l="l" t="t" r="r" b="b"/>
            <a:pathLst>
              <a:path w="4228781" h="7548146">
                <a:moveTo>
                  <a:pt x="0" y="0"/>
                </a:moveTo>
                <a:lnTo>
                  <a:pt x="4228780" y="0"/>
                </a:lnTo>
                <a:lnTo>
                  <a:pt x="4228780" y="7548147"/>
                </a:lnTo>
                <a:lnTo>
                  <a:pt x="0" y="7548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28257" y="2587821"/>
            <a:ext cx="4251516" cy="7548146"/>
          </a:xfrm>
          <a:custGeom>
            <a:avLst/>
            <a:gdLst/>
            <a:ahLst/>
            <a:cxnLst/>
            <a:rect l="l" t="t" r="r" b="b"/>
            <a:pathLst>
              <a:path w="4251516" h="7548146">
                <a:moveTo>
                  <a:pt x="0" y="0"/>
                </a:moveTo>
                <a:lnTo>
                  <a:pt x="4251516" y="0"/>
                </a:lnTo>
                <a:lnTo>
                  <a:pt x="4251516" y="7548147"/>
                </a:lnTo>
                <a:lnTo>
                  <a:pt x="0" y="7548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22748" y="2587821"/>
            <a:ext cx="4228781" cy="7548146"/>
          </a:xfrm>
          <a:custGeom>
            <a:avLst/>
            <a:gdLst/>
            <a:ahLst/>
            <a:cxnLst/>
            <a:rect l="l" t="t" r="r" b="b"/>
            <a:pathLst>
              <a:path w="4228781" h="7548146">
                <a:moveTo>
                  <a:pt x="0" y="0"/>
                </a:moveTo>
                <a:lnTo>
                  <a:pt x="4228781" y="0"/>
                </a:lnTo>
                <a:lnTo>
                  <a:pt x="4228781" y="7548147"/>
                </a:lnTo>
                <a:lnTo>
                  <a:pt x="0" y="75481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01653" y="-7494"/>
            <a:ext cx="12225687" cy="250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3"/>
              </a:lnSpc>
              <a:spcBef>
                <a:spcPct val="0"/>
              </a:spcBef>
            </a:pPr>
            <a:r>
              <a:rPr lang="en-US" sz="4809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17.11.2023 р. Конкурс студент року </a:t>
            </a:r>
          </a:p>
          <a:p>
            <a:pPr algn="ctr">
              <a:lnSpc>
                <a:spcPts val="6733"/>
              </a:lnSpc>
              <a:spcBef>
                <a:spcPct val="0"/>
              </a:spcBef>
            </a:pPr>
            <a:r>
              <a:rPr lang="en-US" sz="4809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Переможцями стали </a:t>
            </a:r>
          </a:p>
          <a:p>
            <a:pPr algn="ctr">
              <a:lnSpc>
                <a:spcPts val="6733"/>
              </a:lnSpc>
              <a:spcBef>
                <a:spcPct val="0"/>
              </a:spcBef>
            </a:pPr>
            <a:r>
              <a:rPr lang="en-US" sz="4809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Луценко Софія та Петришинець Олена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91" y="1986751"/>
            <a:ext cx="4436397" cy="7911211"/>
          </a:xfrm>
          <a:custGeom>
            <a:avLst/>
            <a:gdLst/>
            <a:ahLst/>
            <a:cxnLst/>
            <a:rect l="l" t="t" r="r" b="b"/>
            <a:pathLst>
              <a:path w="4436397" h="7911211">
                <a:moveTo>
                  <a:pt x="0" y="0"/>
                </a:moveTo>
                <a:lnTo>
                  <a:pt x="4436398" y="0"/>
                </a:lnTo>
                <a:lnTo>
                  <a:pt x="4436398" y="7911211"/>
                </a:lnTo>
                <a:lnTo>
                  <a:pt x="0" y="7911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11901" y="1986751"/>
            <a:ext cx="4458252" cy="7911211"/>
          </a:xfrm>
          <a:custGeom>
            <a:avLst/>
            <a:gdLst/>
            <a:ahLst/>
            <a:cxnLst/>
            <a:rect l="l" t="t" r="r" b="b"/>
            <a:pathLst>
              <a:path w="4458252" h="7911211">
                <a:moveTo>
                  <a:pt x="0" y="0"/>
                </a:moveTo>
                <a:lnTo>
                  <a:pt x="4458252" y="0"/>
                </a:lnTo>
                <a:lnTo>
                  <a:pt x="4458252" y="7911211"/>
                </a:lnTo>
                <a:lnTo>
                  <a:pt x="0" y="7911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67416" y="1986751"/>
            <a:ext cx="4436397" cy="7911211"/>
          </a:xfrm>
          <a:custGeom>
            <a:avLst/>
            <a:gdLst/>
            <a:ahLst/>
            <a:cxnLst/>
            <a:rect l="l" t="t" r="r" b="b"/>
            <a:pathLst>
              <a:path w="4436397" h="7911211">
                <a:moveTo>
                  <a:pt x="0" y="0"/>
                </a:moveTo>
                <a:lnTo>
                  <a:pt x="4436397" y="0"/>
                </a:lnTo>
                <a:lnTo>
                  <a:pt x="4436397" y="7911211"/>
                </a:lnTo>
                <a:lnTo>
                  <a:pt x="0" y="7911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716866" y="2017749"/>
            <a:ext cx="4419015" cy="7880213"/>
          </a:xfrm>
          <a:custGeom>
            <a:avLst/>
            <a:gdLst/>
            <a:ahLst/>
            <a:cxnLst/>
            <a:rect l="l" t="t" r="r" b="b"/>
            <a:pathLst>
              <a:path w="4419015" h="7880213">
                <a:moveTo>
                  <a:pt x="0" y="0"/>
                </a:moveTo>
                <a:lnTo>
                  <a:pt x="4419014" y="0"/>
                </a:lnTo>
                <a:lnTo>
                  <a:pt x="4419014" y="7880213"/>
                </a:lnTo>
                <a:lnTo>
                  <a:pt x="0" y="7880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82039" y="294414"/>
            <a:ext cx="6963489" cy="86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ДОСЯГНЕННЯ 2023 р.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8725" y="2173763"/>
            <a:ext cx="6135788" cy="5100241"/>
          </a:xfrm>
          <a:custGeom>
            <a:avLst/>
            <a:gdLst/>
            <a:ahLst/>
            <a:cxnLst/>
            <a:rect l="l" t="t" r="r" b="b"/>
            <a:pathLst>
              <a:path w="6135788" h="5100241">
                <a:moveTo>
                  <a:pt x="0" y="0"/>
                </a:moveTo>
                <a:lnTo>
                  <a:pt x="6135788" y="0"/>
                </a:lnTo>
                <a:lnTo>
                  <a:pt x="6135788" y="5100241"/>
                </a:lnTo>
                <a:lnTo>
                  <a:pt x="0" y="510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02" r="-73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44077" y="3544122"/>
            <a:ext cx="4752246" cy="6313698"/>
          </a:xfrm>
          <a:custGeom>
            <a:avLst/>
            <a:gdLst/>
            <a:ahLst/>
            <a:cxnLst/>
            <a:rect l="l" t="t" r="r" b="b"/>
            <a:pathLst>
              <a:path w="4752246" h="6313698">
                <a:moveTo>
                  <a:pt x="0" y="0"/>
                </a:moveTo>
                <a:lnTo>
                  <a:pt x="4752245" y="0"/>
                </a:lnTo>
                <a:lnTo>
                  <a:pt x="4752245" y="6313698"/>
                </a:lnTo>
                <a:lnTo>
                  <a:pt x="0" y="6313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48048" y="1901640"/>
            <a:ext cx="6823832" cy="5097320"/>
          </a:xfrm>
          <a:custGeom>
            <a:avLst/>
            <a:gdLst/>
            <a:ahLst/>
            <a:cxnLst/>
            <a:rect l="l" t="t" r="r" b="b"/>
            <a:pathLst>
              <a:path w="6823832" h="5097320">
                <a:moveTo>
                  <a:pt x="0" y="0"/>
                </a:moveTo>
                <a:lnTo>
                  <a:pt x="6823832" y="0"/>
                </a:lnTo>
                <a:lnTo>
                  <a:pt x="6823832" y="5097320"/>
                </a:lnTo>
                <a:lnTo>
                  <a:pt x="0" y="5097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09542" y="100738"/>
            <a:ext cx="12955415" cy="1748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21.12.2023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Вистава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у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краєзнавчому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музеї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«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Оновлене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Різдво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»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49713" y="1979417"/>
            <a:ext cx="4284171" cy="7601657"/>
          </a:xfrm>
          <a:custGeom>
            <a:avLst/>
            <a:gdLst/>
            <a:ahLst/>
            <a:cxnLst/>
            <a:rect l="l" t="t" r="r" b="b"/>
            <a:pathLst>
              <a:path w="4284171" h="7601657">
                <a:moveTo>
                  <a:pt x="0" y="0"/>
                </a:moveTo>
                <a:lnTo>
                  <a:pt x="4284171" y="0"/>
                </a:lnTo>
                <a:lnTo>
                  <a:pt x="4284171" y="7601657"/>
                </a:lnTo>
                <a:lnTo>
                  <a:pt x="0" y="7601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31514" y="1979417"/>
            <a:ext cx="4279924" cy="7601657"/>
          </a:xfrm>
          <a:custGeom>
            <a:avLst/>
            <a:gdLst/>
            <a:ahLst/>
            <a:cxnLst/>
            <a:rect l="l" t="t" r="r" b="b"/>
            <a:pathLst>
              <a:path w="4279924" h="7601657">
                <a:moveTo>
                  <a:pt x="0" y="0"/>
                </a:moveTo>
                <a:lnTo>
                  <a:pt x="4279924" y="0"/>
                </a:lnTo>
                <a:lnTo>
                  <a:pt x="4279924" y="7601657"/>
                </a:lnTo>
                <a:lnTo>
                  <a:pt x="0" y="7601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42882" y="1915645"/>
            <a:ext cx="4262201" cy="7601657"/>
          </a:xfrm>
          <a:custGeom>
            <a:avLst/>
            <a:gdLst/>
            <a:ahLst/>
            <a:cxnLst/>
            <a:rect l="l" t="t" r="r" b="b"/>
            <a:pathLst>
              <a:path w="4262201" h="7601657">
                <a:moveTo>
                  <a:pt x="0" y="0"/>
                </a:moveTo>
                <a:lnTo>
                  <a:pt x="4262200" y="0"/>
                </a:lnTo>
                <a:lnTo>
                  <a:pt x="4262200" y="7601657"/>
                </a:lnTo>
                <a:lnTo>
                  <a:pt x="0" y="7601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38824" y="230607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25.12.2023 р. Благодійна акція на підтримку ЗСУ «Коробка тепла»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77956" y="1289105"/>
            <a:ext cx="6587040" cy="8792522"/>
          </a:xfrm>
          <a:custGeom>
            <a:avLst/>
            <a:gdLst/>
            <a:ahLst/>
            <a:cxnLst/>
            <a:rect l="l" t="t" r="r" b="b"/>
            <a:pathLst>
              <a:path w="6587040" h="8792522">
                <a:moveTo>
                  <a:pt x="0" y="0"/>
                </a:moveTo>
                <a:lnTo>
                  <a:pt x="6587040" y="0"/>
                </a:lnTo>
                <a:lnTo>
                  <a:pt x="6587040" y="8792522"/>
                </a:lnTo>
                <a:lnTo>
                  <a:pt x="0" y="8792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99606" y="165714"/>
            <a:ext cx="12259594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27.12.2023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Новорічне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привітання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91588" y="1235177"/>
            <a:ext cx="4983000" cy="8846937"/>
          </a:xfrm>
          <a:custGeom>
            <a:avLst/>
            <a:gdLst/>
            <a:ahLst/>
            <a:cxnLst/>
            <a:rect l="l" t="t" r="r" b="b"/>
            <a:pathLst>
              <a:path w="4983000" h="8846937">
                <a:moveTo>
                  <a:pt x="0" y="0"/>
                </a:moveTo>
                <a:lnTo>
                  <a:pt x="4983001" y="0"/>
                </a:lnTo>
                <a:lnTo>
                  <a:pt x="4983001" y="8846937"/>
                </a:lnTo>
                <a:lnTo>
                  <a:pt x="0" y="8846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47680" y="216636"/>
            <a:ext cx="12711519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14.02.2024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Святого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Валентина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64277" y="1862677"/>
            <a:ext cx="5359446" cy="8368910"/>
          </a:xfrm>
          <a:custGeom>
            <a:avLst/>
            <a:gdLst/>
            <a:ahLst/>
            <a:cxnLst/>
            <a:rect l="l" t="t" r="r" b="b"/>
            <a:pathLst>
              <a:path w="5359446" h="8368910">
                <a:moveTo>
                  <a:pt x="0" y="0"/>
                </a:moveTo>
                <a:lnTo>
                  <a:pt x="5359446" y="0"/>
                </a:lnTo>
                <a:lnTo>
                  <a:pt x="5359446" y="8368910"/>
                </a:lnTo>
                <a:lnTo>
                  <a:pt x="0" y="8368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4" t="-3410" r="-11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53590" y="-48059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23.02.2024 р. Дар’я Сержук – кандидат в майстри спорту з боксу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8041" y="1578077"/>
            <a:ext cx="4558370" cy="8138242"/>
          </a:xfrm>
          <a:custGeom>
            <a:avLst/>
            <a:gdLst/>
            <a:ahLst/>
            <a:cxnLst/>
            <a:rect l="l" t="t" r="r" b="b"/>
            <a:pathLst>
              <a:path w="4558370" h="8138242">
                <a:moveTo>
                  <a:pt x="0" y="0"/>
                </a:moveTo>
                <a:lnTo>
                  <a:pt x="4558370" y="0"/>
                </a:lnTo>
                <a:lnTo>
                  <a:pt x="4558370" y="8138242"/>
                </a:lnTo>
                <a:lnTo>
                  <a:pt x="0" y="8138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60437" y="1578077"/>
            <a:ext cx="4263092" cy="8138242"/>
          </a:xfrm>
          <a:custGeom>
            <a:avLst/>
            <a:gdLst/>
            <a:ahLst/>
            <a:cxnLst/>
            <a:rect l="l" t="t" r="r" b="b"/>
            <a:pathLst>
              <a:path w="4263092" h="8138242">
                <a:moveTo>
                  <a:pt x="0" y="0"/>
                </a:moveTo>
                <a:lnTo>
                  <a:pt x="4263092" y="0"/>
                </a:lnTo>
                <a:lnTo>
                  <a:pt x="4263092" y="8138242"/>
                </a:lnTo>
                <a:lnTo>
                  <a:pt x="0" y="8138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63" r="-346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03889" y="3282147"/>
            <a:ext cx="8409069" cy="4730102"/>
          </a:xfrm>
          <a:custGeom>
            <a:avLst/>
            <a:gdLst/>
            <a:ahLst/>
            <a:cxnLst/>
            <a:rect l="l" t="t" r="r" b="b"/>
            <a:pathLst>
              <a:path w="8409069" h="4730102">
                <a:moveTo>
                  <a:pt x="0" y="0"/>
                </a:moveTo>
                <a:lnTo>
                  <a:pt x="8409070" y="0"/>
                </a:lnTo>
                <a:lnTo>
                  <a:pt x="8409070" y="4730102"/>
                </a:lnTo>
                <a:lnTo>
                  <a:pt x="0" y="47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74830" y="165714"/>
            <a:ext cx="10419636" cy="86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28.02.2024 р. Вистава «Катерина»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20843" y="1559734"/>
            <a:ext cx="5183488" cy="6911317"/>
          </a:xfrm>
          <a:custGeom>
            <a:avLst/>
            <a:gdLst/>
            <a:ahLst/>
            <a:cxnLst/>
            <a:rect l="l" t="t" r="r" b="b"/>
            <a:pathLst>
              <a:path w="5183488" h="6911317">
                <a:moveTo>
                  <a:pt x="0" y="0"/>
                </a:moveTo>
                <a:lnTo>
                  <a:pt x="5183488" y="0"/>
                </a:lnTo>
                <a:lnTo>
                  <a:pt x="5183488" y="6911317"/>
                </a:lnTo>
                <a:lnTo>
                  <a:pt x="0" y="691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75609" y="3959339"/>
            <a:ext cx="6915332" cy="5186499"/>
          </a:xfrm>
          <a:custGeom>
            <a:avLst/>
            <a:gdLst/>
            <a:ahLst/>
            <a:cxnLst/>
            <a:rect l="l" t="t" r="r" b="b"/>
            <a:pathLst>
              <a:path w="6915332" h="5186499">
                <a:moveTo>
                  <a:pt x="0" y="0"/>
                </a:moveTo>
                <a:lnTo>
                  <a:pt x="6915333" y="0"/>
                </a:lnTo>
                <a:lnTo>
                  <a:pt x="6915333" y="5186499"/>
                </a:lnTo>
                <a:lnTo>
                  <a:pt x="0" y="51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2170" y="1235177"/>
            <a:ext cx="5420089" cy="7215278"/>
          </a:xfrm>
          <a:custGeom>
            <a:avLst/>
            <a:gdLst/>
            <a:ahLst/>
            <a:cxnLst/>
            <a:rect l="l" t="t" r="r" b="b"/>
            <a:pathLst>
              <a:path w="5420089" h="7215278">
                <a:moveTo>
                  <a:pt x="0" y="0"/>
                </a:moveTo>
                <a:lnTo>
                  <a:pt x="5420089" y="0"/>
                </a:lnTo>
                <a:lnTo>
                  <a:pt x="5420089" y="7215278"/>
                </a:lnTo>
                <a:lnTo>
                  <a:pt x="0" y="7215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25043" y="165714"/>
            <a:ext cx="11787544" cy="86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29.02.2024 р. – Екскурсія в місто Київ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2963527"/>
            <a:ext cx="4691610" cy="6294773"/>
          </a:xfrm>
          <a:custGeom>
            <a:avLst/>
            <a:gdLst/>
            <a:ahLst/>
            <a:cxnLst/>
            <a:rect l="l" t="t" r="r" b="b"/>
            <a:pathLst>
              <a:path w="4691610" h="6294773">
                <a:moveTo>
                  <a:pt x="0" y="0"/>
                </a:moveTo>
                <a:lnTo>
                  <a:pt x="4691610" y="0"/>
                </a:lnTo>
                <a:lnTo>
                  <a:pt x="4691610" y="6294773"/>
                </a:lnTo>
                <a:lnTo>
                  <a:pt x="0" y="6294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24400" y="1491796"/>
            <a:ext cx="4414123" cy="5922467"/>
          </a:xfrm>
          <a:custGeom>
            <a:avLst/>
            <a:gdLst/>
            <a:ahLst/>
            <a:cxnLst/>
            <a:rect l="l" t="t" r="r" b="b"/>
            <a:pathLst>
              <a:path w="4414123" h="5922467">
                <a:moveTo>
                  <a:pt x="0" y="0"/>
                </a:moveTo>
                <a:lnTo>
                  <a:pt x="4414124" y="0"/>
                </a:lnTo>
                <a:lnTo>
                  <a:pt x="4414124" y="5922467"/>
                </a:lnTo>
                <a:lnTo>
                  <a:pt x="0" y="5922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20200" y="3809872"/>
            <a:ext cx="4604653" cy="6178102"/>
          </a:xfrm>
          <a:custGeom>
            <a:avLst/>
            <a:gdLst/>
            <a:ahLst/>
            <a:cxnLst/>
            <a:rect l="l" t="t" r="r" b="b"/>
            <a:pathLst>
              <a:path w="4604653" h="6178102">
                <a:moveTo>
                  <a:pt x="0" y="0"/>
                </a:moveTo>
                <a:lnTo>
                  <a:pt x="4604652" y="0"/>
                </a:lnTo>
                <a:lnTo>
                  <a:pt x="4604652" y="6178101"/>
                </a:lnTo>
                <a:lnTo>
                  <a:pt x="0" y="6178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38630" y="1141162"/>
            <a:ext cx="4373170" cy="5867520"/>
          </a:xfrm>
          <a:custGeom>
            <a:avLst/>
            <a:gdLst/>
            <a:ahLst/>
            <a:cxnLst/>
            <a:rect l="l" t="t" r="r" b="b"/>
            <a:pathLst>
              <a:path w="4373170" h="5867520">
                <a:moveTo>
                  <a:pt x="0" y="0"/>
                </a:moveTo>
                <a:lnTo>
                  <a:pt x="4373170" y="0"/>
                </a:lnTo>
                <a:lnTo>
                  <a:pt x="4373170" y="5867520"/>
                </a:lnTo>
                <a:lnTo>
                  <a:pt x="0" y="58675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25042" y="216636"/>
            <a:ext cx="12757957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29.02.2024 р. –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Екскурсія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місто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Київ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37449" y="1289105"/>
            <a:ext cx="12813102" cy="8584355"/>
          </a:xfrm>
          <a:custGeom>
            <a:avLst/>
            <a:gdLst/>
            <a:ahLst/>
            <a:cxnLst/>
            <a:rect l="l" t="t" r="r" b="b"/>
            <a:pathLst>
              <a:path w="12813102" h="8584355">
                <a:moveTo>
                  <a:pt x="0" y="0"/>
                </a:moveTo>
                <a:lnTo>
                  <a:pt x="12813102" y="0"/>
                </a:lnTo>
                <a:lnTo>
                  <a:pt x="12813102" y="8584355"/>
                </a:lnTo>
                <a:lnTo>
                  <a:pt x="0" y="8584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68060" y="132080"/>
            <a:ext cx="10490940" cy="947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48"/>
              </a:lnSpc>
            </a:pPr>
            <a:r>
              <a:rPr lang="en-US" sz="553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Допомога</a:t>
            </a:r>
            <a:r>
              <a:rPr lang="en-US" sz="553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ЗСУ 13.09.2022р.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28550" y="1289105"/>
            <a:ext cx="11685852" cy="8749708"/>
          </a:xfrm>
          <a:custGeom>
            <a:avLst/>
            <a:gdLst/>
            <a:ahLst/>
            <a:cxnLst/>
            <a:rect l="l" t="t" r="r" b="b"/>
            <a:pathLst>
              <a:path w="11685852" h="8749708">
                <a:moveTo>
                  <a:pt x="0" y="0"/>
                </a:moveTo>
                <a:lnTo>
                  <a:pt x="11685852" y="0"/>
                </a:lnTo>
                <a:lnTo>
                  <a:pt x="11685852" y="8749708"/>
                </a:lnTo>
                <a:lnTo>
                  <a:pt x="0" y="8749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078710" y="216636"/>
            <a:ext cx="6037090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8 БЕРЕЗНЯ 2024 р.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53075" y="984305"/>
            <a:ext cx="6062334" cy="4472503"/>
          </a:xfrm>
          <a:custGeom>
            <a:avLst/>
            <a:gdLst/>
            <a:ahLst/>
            <a:cxnLst/>
            <a:rect l="l" t="t" r="r" b="b"/>
            <a:pathLst>
              <a:path w="6062334" h="4472503">
                <a:moveTo>
                  <a:pt x="0" y="0"/>
                </a:moveTo>
                <a:lnTo>
                  <a:pt x="6062334" y="0"/>
                </a:lnTo>
                <a:lnTo>
                  <a:pt x="6062334" y="4472502"/>
                </a:lnTo>
                <a:lnTo>
                  <a:pt x="0" y="4472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71" b="-67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58923" y="984305"/>
            <a:ext cx="5948863" cy="4472503"/>
          </a:xfrm>
          <a:custGeom>
            <a:avLst/>
            <a:gdLst/>
            <a:ahLst/>
            <a:cxnLst/>
            <a:rect l="l" t="t" r="r" b="b"/>
            <a:pathLst>
              <a:path w="5948863" h="4472503">
                <a:moveTo>
                  <a:pt x="0" y="0"/>
                </a:moveTo>
                <a:lnTo>
                  <a:pt x="5948863" y="0"/>
                </a:lnTo>
                <a:lnTo>
                  <a:pt x="5948863" y="4472502"/>
                </a:lnTo>
                <a:lnTo>
                  <a:pt x="0" y="4472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653075" y="5542054"/>
            <a:ext cx="6104595" cy="4589586"/>
          </a:xfrm>
          <a:custGeom>
            <a:avLst/>
            <a:gdLst/>
            <a:ahLst/>
            <a:cxnLst/>
            <a:rect l="l" t="t" r="r" b="b"/>
            <a:pathLst>
              <a:path w="6104595" h="4589586">
                <a:moveTo>
                  <a:pt x="0" y="0"/>
                </a:moveTo>
                <a:lnTo>
                  <a:pt x="6104595" y="0"/>
                </a:lnTo>
                <a:lnTo>
                  <a:pt x="6104595" y="4589586"/>
                </a:lnTo>
                <a:lnTo>
                  <a:pt x="0" y="4589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97983" y="5594792"/>
            <a:ext cx="6014978" cy="4522210"/>
          </a:xfrm>
          <a:custGeom>
            <a:avLst/>
            <a:gdLst/>
            <a:ahLst/>
            <a:cxnLst/>
            <a:rect l="l" t="t" r="r" b="b"/>
            <a:pathLst>
              <a:path w="6014978" h="4522210">
                <a:moveTo>
                  <a:pt x="0" y="0"/>
                </a:moveTo>
                <a:lnTo>
                  <a:pt x="6014978" y="0"/>
                </a:lnTo>
                <a:lnTo>
                  <a:pt x="6014978" y="4522210"/>
                </a:lnTo>
                <a:lnTo>
                  <a:pt x="0" y="45222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82488" y="36072"/>
            <a:ext cx="16238912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6.03.2024-12.03.2024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Шевченківський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марафон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4173" y="1427724"/>
            <a:ext cx="4852384" cy="8619075"/>
          </a:xfrm>
          <a:custGeom>
            <a:avLst/>
            <a:gdLst/>
            <a:ahLst/>
            <a:cxnLst/>
            <a:rect l="l" t="t" r="r" b="b"/>
            <a:pathLst>
              <a:path w="4852384" h="8619075">
                <a:moveTo>
                  <a:pt x="0" y="0"/>
                </a:moveTo>
                <a:lnTo>
                  <a:pt x="4852385" y="0"/>
                </a:lnTo>
                <a:lnTo>
                  <a:pt x="4852385" y="8619075"/>
                </a:lnTo>
                <a:lnTo>
                  <a:pt x="0" y="8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50656" y="1427724"/>
            <a:ext cx="5893764" cy="8619075"/>
          </a:xfrm>
          <a:custGeom>
            <a:avLst/>
            <a:gdLst/>
            <a:ahLst/>
            <a:cxnLst/>
            <a:rect l="l" t="t" r="r" b="b"/>
            <a:pathLst>
              <a:path w="5893764" h="8619075">
                <a:moveTo>
                  <a:pt x="0" y="0"/>
                </a:moveTo>
                <a:lnTo>
                  <a:pt x="5893763" y="0"/>
                </a:lnTo>
                <a:lnTo>
                  <a:pt x="5893763" y="8619075"/>
                </a:lnTo>
                <a:lnTo>
                  <a:pt x="0" y="8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39719" y="1427724"/>
            <a:ext cx="5251210" cy="8619075"/>
          </a:xfrm>
          <a:custGeom>
            <a:avLst/>
            <a:gdLst/>
            <a:ahLst/>
            <a:cxnLst/>
            <a:rect l="l" t="t" r="r" b="b"/>
            <a:pathLst>
              <a:path w="5251210" h="8619075">
                <a:moveTo>
                  <a:pt x="0" y="0"/>
                </a:moveTo>
                <a:lnTo>
                  <a:pt x="5251211" y="0"/>
                </a:lnTo>
                <a:lnTo>
                  <a:pt x="5251211" y="8619075"/>
                </a:lnTo>
                <a:lnTo>
                  <a:pt x="0" y="8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819400" y="318114"/>
            <a:ext cx="15614541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6.03.2024-12.03.2024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Шевченківський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марафон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565012"/>
            <a:ext cx="6339585" cy="4754689"/>
          </a:xfrm>
          <a:custGeom>
            <a:avLst/>
            <a:gdLst/>
            <a:ahLst/>
            <a:cxnLst/>
            <a:rect l="l" t="t" r="r" b="b"/>
            <a:pathLst>
              <a:path w="6339585" h="4754689">
                <a:moveTo>
                  <a:pt x="0" y="0"/>
                </a:moveTo>
                <a:lnTo>
                  <a:pt x="6339585" y="0"/>
                </a:lnTo>
                <a:lnTo>
                  <a:pt x="6339585" y="4754689"/>
                </a:lnTo>
                <a:lnTo>
                  <a:pt x="0" y="4754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00800" y="2542820"/>
            <a:ext cx="5329969" cy="7114452"/>
          </a:xfrm>
          <a:custGeom>
            <a:avLst/>
            <a:gdLst/>
            <a:ahLst/>
            <a:cxnLst/>
            <a:rect l="l" t="t" r="r" b="b"/>
            <a:pathLst>
              <a:path w="5329969" h="7114452">
                <a:moveTo>
                  <a:pt x="0" y="0"/>
                </a:moveTo>
                <a:lnTo>
                  <a:pt x="5329968" y="0"/>
                </a:lnTo>
                <a:lnTo>
                  <a:pt x="5329968" y="7114452"/>
                </a:lnTo>
                <a:lnTo>
                  <a:pt x="0" y="7114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11000" y="3449088"/>
            <a:ext cx="6424816" cy="5047212"/>
          </a:xfrm>
          <a:custGeom>
            <a:avLst/>
            <a:gdLst/>
            <a:ahLst/>
            <a:cxnLst/>
            <a:rect l="l" t="t" r="r" b="b"/>
            <a:pathLst>
              <a:path w="6729616" h="5047212">
                <a:moveTo>
                  <a:pt x="0" y="0"/>
                </a:moveTo>
                <a:lnTo>
                  <a:pt x="6729616" y="0"/>
                </a:lnTo>
                <a:lnTo>
                  <a:pt x="6729616" y="5047211"/>
                </a:lnTo>
                <a:lnTo>
                  <a:pt x="0" y="5047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74985" y="101907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22.03.2024 р. Відкрите заняття з філософії. Модератор Олена Петришинець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6532" y="1912630"/>
            <a:ext cx="5705488" cy="4279116"/>
          </a:xfrm>
          <a:custGeom>
            <a:avLst/>
            <a:gdLst/>
            <a:ahLst/>
            <a:cxnLst/>
            <a:rect l="l" t="t" r="r" b="b"/>
            <a:pathLst>
              <a:path w="5705488" h="4279116">
                <a:moveTo>
                  <a:pt x="0" y="0"/>
                </a:moveTo>
                <a:lnTo>
                  <a:pt x="5705488" y="0"/>
                </a:lnTo>
                <a:lnTo>
                  <a:pt x="5705488" y="4279116"/>
                </a:lnTo>
                <a:lnTo>
                  <a:pt x="0" y="4279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86820" y="1912630"/>
            <a:ext cx="5728871" cy="4279116"/>
          </a:xfrm>
          <a:custGeom>
            <a:avLst/>
            <a:gdLst/>
            <a:ahLst/>
            <a:cxnLst/>
            <a:rect l="l" t="t" r="r" b="b"/>
            <a:pathLst>
              <a:path w="5728871" h="4279116">
                <a:moveTo>
                  <a:pt x="0" y="0"/>
                </a:moveTo>
                <a:lnTo>
                  <a:pt x="5728870" y="0"/>
                </a:lnTo>
                <a:lnTo>
                  <a:pt x="5728870" y="4279116"/>
                </a:lnTo>
                <a:lnTo>
                  <a:pt x="0" y="4279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20490" y="1912630"/>
            <a:ext cx="5724219" cy="4293164"/>
          </a:xfrm>
          <a:custGeom>
            <a:avLst/>
            <a:gdLst/>
            <a:ahLst/>
            <a:cxnLst/>
            <a:rect l="l" t="t" r="r" b="b"/>
            <a:pathLst>
              <a:path w="5724219" h="4293164">
                <a:moveTo>
                  <a:pt x="0" y="0"/>
                </a:moveTo>
                <a:lnTo>
                  <a:pt x="5724219" y="0"/>
                </a:lnTo>
                <a:lnTo>
                  <a:pt x="5724219" y="4293165"/>
                </a:lnTo>
                <a:lnTo>
                  <a:pt x="0" y="4293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515823" y="6349987"/>
            <a:ext cx="5270865" cy="3937013"/>
          </a:xfrm>
          <a:custGeom>
            <a:avLst/>
            <a:gdLst/>
            <a:ahLst/>
            <a:cxnLst/>
            <a:rect l="l" t="t" r="r" b="b"/>
            <a:pathLst>
              <a:path w="5270865" h="3937013">
                <a:moveTo>
                  <a:pt x="0" y="0"/>
                </a:moveTo>
                <a:lnTo>
                  <a:pt x="5270864" y="0"/>
                </a:lnTo>
                <a:lnTo>
                  <a:pt x="5270864" y="3937013"/>
                </a:lnTo>
                <a:lnTo>
                  <a:pt x="0" y="39370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38630" y="-117168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22.03.2024 р. Відкрите заняття з філософії. Модератор Олена Петришинець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9940" y="1860532"/>
            <a:ext cx="6693770" cy="5020327"/>
          </a:xfrm>
          <a:custGeom>
            <a:avLst/>
            <a:gdLst/>
            <a:ahLst/>
            <a:cxnLst/>
            <a:rect l="l" t="t" r="r" b="b"/>
            <a:pathLst>
              <a:path w="6693770" h="5020327">
                <a:moveTo>
                  <a:pt x="0" y="0"/>
                </a:moveTo>
                <a:lnTo>
                  <a:pt x="6693770" y="0"/>
                </a:lnTo>
                <a:lnTo>
                  <a:pt x="6693770" y="5020328"/>
                </a:lnTo>
                <a:lnTo>
                  <a:pt x="0" y="5020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55160" y="5040333"/>
            <a:ext cx="3956231" cy="5239808"/>
          </a:xfrm>
          <a:custGeom>
            <a:avLst/>
            <a:gdLst/>
            <a:ahLst/>
            <a:cxnLst/>
            <a:rect l="l" t="t" r="r" b="b"/>
            <a:pathLst>
              <a:path w="3956231" h="5239808">
                <a:moveTo>
                  <a:pt x="0" y="0"/>
                </a:moveTo>
                <a:lnTo>
                  <a:pt x="3956231" y="0"/>
                </a:lnTo>
                <a:lnTo>
                  <a:pt x="3956231" y="5239808"/>
                </a:lnTo>
                <a:lnTo>
                  <a:pt x="0" y="5239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79290" y="1878595"/>
            <a:ext cx="6669686" cy="5002265"/>
          </a:xfrm>
          <a:custGeom>
            <a:avLst/>
            <a:gdLst/>
            <a:ahLst/>
            <a:cxnLst/>
            <a:rect l="l" t="t" r="r" b="b"/>
            <a:pathLst>
              <a:path w="6669686" h="5002265">
                <a:moveTo>
                  <a:pt x="0" y="0"/>
                </a:moveTo>
                <a:lnTo>
                  <a:pt x="6669687" y="0"/>
                </a:lnTo>
                <a:lnTo>
                  <a:pt x="6669687" y="5002265"/>
                </a:lnTo>
                <a:lnTo>
                  <a:pt x="0" y="5002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82488" y="176046"/>
            <a:ext cx="15686742" cy="167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8"/>
              </a:lnSpc>
              <a:spcBef>
                <a:spcPct val="0"/>
              </a:spcBef>
            </a:pPr>
            <a:r>
              <a:rPr lang="en-US" sz="4855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10.04.2024 р. Екскурсія до музею космонавтики ім. П.Р. Поповича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8041" y="1442818"/>
            <a:ext cx="3912129" cy="5197806"/>
          </a:xfrm>
          <a:custGeom>
            <a:avLst/>
            <a:gdLst/>
            <a:ahLst/>
            <a:cxnLst/>
            <a:rect l="l" t="t" r="r" b="b"/>
            <a:pathLst>
              <a:path w="3912129" h="5197806">
                <a:moveTo>
                  <a:pt x="0" y="0"/>
                </a:moveTo>
                <a:lnTo>
                  <a:pt x="3912129" y="0"/>
                </a:lnTo>
                <a:lnTo>
                  <a:pt x="3912129" y="5197805"/>
                </a:lnTo>
                <a:lnTo>
                  <a:pt x="0" y="519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68325" y="1850718"/>
            <a:ext cx="5828067" cy="4382005"/>
          </a:xfrm>
          <a:custGeom>
            <a:avLst/>
            <a:gdLst/>
            <a:ahLst/>
            <a:cxnLst/>
            <a:rect l="l" t="t" r="r" b="b"/>
            <a:pathLst>
              <a:path w="5828067" h="4382005">
                <a:moveTo>
                  <a:pt x="0" y="0"/>
                </a:moveTo>
                <a:lnTo>
                  <a:pt x="5828067" y="0"/>
                </a:lnTo>
                <a:lnTo>
                  <a:pt x="5828067" y="4382005"/>
                </a:lnTo>
                <a:lnTo>
                  <a:pt x="0" y="4382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76574" y="6388380"/>
            <a:ext cx="5857494" cy="3751760"/>
          </a:xfrm>
          <a:custGeom>
            <a:avLst/>
            <a:gdLst/>
            <a:ahLst/>
            <a:cxnLst/>
            <a:rect l="l" t="t" r="r" b="b"/>
            <a:pathLst>
              <a:path w="5857494" h="3751760">
                <a:moveTo>
                  <a:pt x="0" y="0"/>
                </a:moveTo>
                <a:lnTo>
                  <a:pt x="5857494" y="0"/>
                </a:lnTo>
                <a:lnTo>
                  <a:pt x="5857494" y="3751760"/>
                </a:lnTo>
                <a:lnTo>
                  <a:pt x="0" y="3751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723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39623" y="6388380"/>
            <a:ext cx="6036333" cy="3731363"/>
          </a:xfrm>
          <a:custGeom>
            <a:avLst/>
            <a:gdLst/>
            <a:ahLst/>
            <a:cxnLst/>
            <a:rect l="l" t="t" r="r" b="b"/>
            <a:pathLst>
              <a:path w="6036333" h="3731363">
                <a:moveTo>
                  <a:pt x="0" y="0"/>
                </a:moveTo>
                <a:lnTo>
                  <a:pt x="6036333" y="0"/>
                </a:lnTo>
                <a:lnTo>
                  <a:pt x="6036333" y="3731363"/>
                </a:lnTo>
                <a:lnTo>
                  <a:pt x="0" y="3731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102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82488" y="-31443"/>
            <a:ext cx="15786936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10.04.2024 р. Екскурсія до музею космонавтики ім. П.Р. Поповича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3363" y="2115480"/>
            <a:ext cx="4173691" cy="7392209"/>
          </a:xfrm>
          <a:custGeom>
            <a:avLst/>
            <a:gdLst/>
            <a:ahLst/>
            <a:cxnLst/>
            <a:rect l="l" t="t" r="r" b="b"/>
            <a:pathLst>
              <a:path w="4173691" h="7392209">
                <a:moveTo>
                  <a:pt x="0" y="0"/>
                </a:moveTo>
                <a:lnTo>
                  <a:pt x="4173690" y="0"/>
                </a:lnTo>
                <a:lnTo>
                  <a:pt x="4173690" y="7392209"/>
                </a:lnTo>
                <a:lnTo>
                  <a:pt x="0" y="7392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06128" y="3145010"/>
            <a:ext cx="9075743" cy="5389812"/>
          </a:xfrm>
          <a:custGeom>
            <a:avLst/>
            <a:gdLst/>
            <a:ahLst/>
            <a:cxnLst/>
            <a:rect l="l" t="t" r="r" b="b"/>
            <a:pathLst>
              <a:path w="9075743" h="5389812">
                <a:moveTo>
                  <a:pt x="0" y="0"/>
                </a:moveTo>
                <a:lnTo>
                  <a:pt x="9075744" y="0"/>
                </a:lnTo>
                <a:lnTo>
                  <a:pt x="9075744" y="5389812"/>
                </a:lnTo>
                <a:lnTo>
                  <a:pt x="0" y="53898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70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29522" y="2445226"/>
            <a:ext cx="4184294" cy="7448043"/>
          </a:xfrm>
          <a:custGeom>
            <a:avLst/>
            <a:gdLst/>
            <a:ahLst/>
            <a:cxnLst/>
            <a:rect l="l" t="t" r="r" b="b"/>
            <a:pathLst>
              <a:path w="4184294" h="7448043">
                <a:moveTo>
                  <a:pt x="0" y="0"/>
                </a:moveTo>
                <a:lnTo>
                  <a:pt x="4184294" y="0"/>
                </a:lnTo>
                <a:lnTo>
                  <a:pt x="4184294" y="7448043"/>
                </a:lnTo>
                <a:lnTo>
                  <a:pt x="0" y="7448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38630" y="79363"/>
            <a:ext cx="16230600" cy="2634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24.04.2024 р. Мультимедійний проєкт </a:t>
            </a:r>
          </a:p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«Чорнобиль: пам’ять та біль» у краєзнавчому музеї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8041" y="1881598"/>
            <a:ext cx="8745959" cy="6552058"/>
          </a:xfrm>
          <a:custGeom>
            <a:avLst/>
            <a:gdLst/>
            <a:ahLst/>
            <a:cxnLst/>
            <a:rect l="l" t="t" r="r" b="b"/>
            <a:pathLst>
              <a:path w="8745959" h="6552058">
                <a:moveTo>
                  <a:pt x="0" y="0"/>
                </a:moveTo>
                <a:lnTo>
                  <a:pt x="8745959" y="0"/>
                </a:lnTo>
                <a:lnTo>
                  <a:pt x="8745959" y="6552057"/>
                </a:lnTo>
                <a:lnTo>
                  <a:pt x="0" y="6552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41546" y="3588767"/>
            <a:ext cx="8596083" cy="6452530"/>
          </a:xfrm>
          <a:custGeom>
            <a:avLst/>
            <a:gdLst/>
            <a:ahLst/>
            <a:cxnLst/>
            <a:rect l="l" t="t" r="r" b="b"/>
            <a:pathLst>
              <a:path w="8596083" h="6452530">
                <a:moveTo>
                  <a:pt x="0" y="0"/>
                </a:moveTo>
                <a:lnTo>
                  <a:pt x="8596083" y="0"/>
                </a:lnTo>
                <a:lnTo>
                  <a:pt x="8596083" y="6452530"/>
                </a:lnTo>
                <a:lnTo>
                  <a:pt x="0" y="6452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493396" y="426119"/>
            <a:ext cx="10619564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16.05.2024 р.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</a:t>
            </a: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вишиванки</a:t>
            </a:r>
            <a:endParaRPr lang="en-US" sz="5024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1739" y="1704623"/>
            <a:ext cx="4240921" cy="8009951"/>
          </a:xfrm>
          <a:custGeom>
            <a:avLst/>
            <a:gdLst/>
            <a:ahLst/>
            <a:cxnLst/>
            <a:rect l="l" t="t" r="r" b="b"/>
            <a:pathLst>
              <a:path w="4240921" h="8009951">
                <a:moveTo>
                  <a:pt x="0" y="0"/>
                </a:moveTo>
                <a:lnTo>
                  <a:pt x="4240921" y="0"/>
                </a:lnTo>
                <a:lnTo>
                  <a:pt x="4240921" y="8009951"/>
                </a:lnTo>
                <a:lnTo>
                  <a:pt x="0" y="8009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093" b="-148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22845" y="1959045"/>
            <a:ext cx="4776156" cy="7501107"/>
          </a:xfrm>
          <a:custGeom>
            <a:avLst/>
            <a:gdLst/>
            <a:ahLst/>
            <a:cxnLst/>
            <a:rect l="l" t="t" r="r" b="b"/>
            <a:pathLst>
              <a:path w="4776156" h="7501107">
                <a:moveTo>
                  <a:pt x="0" y="0"/>
                </a:moveTo>
                <a:lnTo>
                  <a:pt x="4776156" y="0"/>
                </a:lnTo>
                <a:lnTo>
                  <a:pt x="4776156" y="7501107"/>
                </a:lnTo>
                <a:lnTo>
                  <a:pt x="0" y="7501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298" t="-34023" r="-18471" b="-38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24200" y="470514"/>
            <a:ext cx="14596664" cy="86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12.06.2024 р. СТУДЕНТСЬКА КОНФЕРЕНЦІЯ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6126" y="1649265"/>
            <a:ext cx="7153434" cy="3986101"/>
          </a:xfrm>
          <a:custGeom>
            <a:avLst/>
            <a:gdLst/>
            <a:ahLst/>
            <a:cxnLst/>
            <a:rect l="l" t="t" r="r" b="b"/>
            <a:pathLst>
              <a:path w="7153434" h="3986101">
                <a:moveTo>
                  <a:pt x="0" y="0"/>
                </a:moveTo>
                <a:lnTo>
                  <a:pt x="7153435" y="0"/>
                </a:lnTo>
                <a:lnTo>
                  <a:pt x="7153435" y="3986100"/>
                </a:lnTo>
                <a:lnTo>
                  <a:pt x="0" y="39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40105" y="5663940"/>
            <a:ext cx="7953118" cy="4513273"/>
          </a:xfrm>
          <a:custGeom>
            <a:avLst/>
            <a:gdLst/>
            <a:ahLst/>
            <a:cxnLst/>
            <a:rect l="l" t="t" r="r" b="b"/>
            <a:pathLst>
              <a:path w="7953118" h="4513273">
                <a:moveTo>
                  <a:pt x="0" y="0"/>
                </a:moveTo>
                <a:lnTo>
                  <a:pt x="7953118" y="0"/>
                </a:lnTo>
                <a:lnTo>
                  <a:pt x="7953118" y="4513273"/>
                </a:lnTo>
                <a:lnTo>
                  <a:pt x="0" y="4513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16506" y="1630215"/>
            <a:ext cx="7153434" cy="3986101"/>
          </a:xfrm>
          <a:custGeom>
            <a:avLst/>
            <a:gdLst/>
            <a:ahLst/>
            <a:cxnLst/>
            <a:rect l="l" t="t" r="r" b="b"/>
            <a:pathLst>
              <a:path w="7153434" h="3986101">
                <a:moveTo>
                  <a:pt x="0" y="0"/>
                </a:moveTo>
                <a:lnTo>
                  <a:pt x="7153435" y="0"/>
                </a:lnTo>
                <a:lnTo>
                  <a:pt x="7153435" y="3986100"/>
                </a:lnTo>
                <a:lnTo>
                  <a:pt x="0" y="39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26616" y="192527"/>
            <a:ext cx="12586343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Дебют</a:t>
            </a:r>
            <a:r>
              <a:rPr lang="en-US" sz="51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першокурсника</a:t>
            </a:r>
            <a:r>
              <a:rPr lang="en-US" sz="51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21.09.2022р.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99148" y="2300322"/>
            <a:ext cx="5544852" cy="7405667"/>
          </a:xfrm>
          <a:custGeom>
            <a:avLst/>
            <a:gdLst/>
            <a:ahLst/>
            <a:cxnLst/>
            <a:rect l="l" t="t" r="r" b="b"/>
            <a:pathLst>
              <a:path w="5544852" h="7405667">
                <a:moveTo>
                  <a:pt x="0" y="0"/>
                </a:moveTo>
                <a:lnTo>
                  <a:pt x="5544852" y="0"/>
                </a:lnTo>
                <a:lnTo>
                  <a:pt x="5544852" y="7405668"/>
                </a:lnTo>
                <a:lnTo>
                  <a:pt x="0" y="7405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7788" y="1979417"/>
            <a:ext cx="4169449" cy="8047477"/>
          </a:xfrm>
          <a:custGeom>
            <a:avLst/>
            <a:gdLst/>
            <a:ahLst/>
            <a:cxnLst/>
            <a:rect l="l" t="t" r="r" b="b"/>
            <a:pathLst>
              <a:path w="4169449" h="8047477">
                <a:moveTo>
                  <a:pt x="0" y="0"/>
                </a:moveTo>
                <a:lnTo>
                  <a:pt x="4169449" y="0"/>
                </a:lnTo>
                <a:lnTo>
                  <a:pt x="4169449" y="8047478"/>
                </a:lnTo>
                <a:lnTo>
                  <a:pt x="0" y="8047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296" b="-12281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82488" y="230607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02.09.2024 р. День знань. Відкрита година спілкування «Ми українці»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2032" y="2373716"/>
            <a:ext cx="8961968" cy="6731995"/>
          </a:xfrm>
          <a:custGeom>
            <a:avLst/>
            <a:gdLst/>
            <a:ahLst/>
            <a:cxnLst/>
            <a:rect l="l" t="t" r="r" b="b"/>
            <a:pathLst>
              <a:path w="8961968" h="6731995">
                <a:moveTo>
                  <a:pt x="0" y="0"/>
                </a:moveTo>
                <a:lnTo>
                  <a:pt x="8961968" y="0"/>
                </a:lnTo>
                <a:lnTo>
                  <a:pt x="8961968" y="6731995"/>
                </a:lnTo>
                <a:lnTo>
                  <a:pt x="0" y="6731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15596" y="2405466"/>
            <a:ext cx="8877434" cy="6668495"/>
          </a:xfrm>
          <a:custGeom>
            <a:avLst/>
            <a:gdLst/>
            <a:ahLst/>
            <a:cxnLst/>
            <a:rect l="l" t="t" r="r" b="b"/>
            <a:pathLst>
              <a:path w="8877434" h="6668495">
                <a:moveTo>
                  <a:pt x="0" y="0"/>
                </a:moveTo>
                <a:lnTo>
                  <a:pt x="8877434" y="0"/>
                </a:lnTo>
                <a:lnTo>
                  <a:pt x="8877434" y="6668495"/>
                </a:lnTo>
                <a:lnTo>
                  <a:pt x="0" y="6668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53590" y="152829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28.09.2024 р. Участь в інформаційному івенті Наукової бібліотеки Білоцерківського НАУ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5098" y="2396930"/>
            <a:ext cx="9169098" cy="6861370"/>
          </a:xfrm>
          <a:custGeom>
            <a:avLst/>
            <a:gdLst/>
            <a:ahLst/>
            <a:cxnLst/>
            <a:rect l="l" t="t" r="r" b="b"/>
            <a:pathLst>
              <a:path w="9169098" h="6861370">
                <a:moveTo>
                  <a:pt x="0" y="0"/>
                </a:moveTo>
                <a:lnTo>
                  <a:pt x="9169098" y="0"/>
                </a:lnTo>
                <a:lnTo>
                  <a:pt x="9169098" y="6861370"/>
                </a:lnTo>
                <a:lnTo>
                  <a:pt x="0" y="6861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0200" y="2405466"/>
            <a:ext cx="8978936" cy="6852834"/>
          </a:xfrm>
          <a:custGeom>
            <a:avLst/>
            <a:gdLst/>
            <a:ahLst/>
            <a:cxnLst/>
            <a:rect l="l" t="t" r="r" b="b"/>
            <a:pathLst>
              <a:path w="9157690" h="6852834">
                <a:moveTo>
                  <a:pt x="0" y="0"/>
                </a:moveTo>
                <a:lnTo>
                  <a:pt x="9157690" y="0"/>
                </a:lnTo>
                <a:lnTo>
                  <a:pt x="9157690" y="6852834"/>
                </a:lnTo>
                <a:lnTo>
                  <a:pt x="0" y="6852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38824" y="101907"/>
            <a:ext cx="16230600" cy="174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01.10.2024 р. День захисників та захисниць України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228600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7946" y="3218816"/>
            <a:ext cx="4609084" cy="5291706"/>
          </a:xfrm>
          <a:custGeom>
            <a:avLst/>
            <a:gdLst/>
            <a:ahLst/>
            <a:cxnLst/>
            <a:rect l="l" t="t" r="r" b="b"/>
            <a:pathLst>
              <a:path w="4609084" h="5291706">
                <a:moveTo>
                  <a:pt x="0" y="0"/>
                </a:moveTo>
                <a:lnTo>
                  <a:pt x="4609084" y="0"/>
                </a:lnTo>
                <a:lnTo>
                  <a:pt x="4609084" y="5291706"/>
                </a:lnTo>
                <a:lnTo>
                  <a:pt x="0" y="5291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8443" b="-354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62425" y="2738077"/>
            <a:ext cx="4053418" cy="7179188"/>
          </a:xfrm>
          <a:custGeom>
            <a:avLst/>
            <a:gdLst/>
            <a:ahLst/>
            <a:cxnLst/>
            <a:rect l="l" t="t" r="r" b="b"/>
            <a:pathLst>
              <a:path w="4053418" h="7179188">
                <a:moveTo>
                  <a:pt x="0" y="0"/>
                </a:moveTo>
                <a:lnTo>
                  <a:pt x="4053418" y="0"/>
                </a:lnTo>
                <a:lnTo>
                  <a:pt x="4053418" y="7179188"/>
                </a:lnTo>
                <a:lnTo>
                  <a:pt x="0" y="7179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87318" y="2747825"/>
            <a:ext cx="4025300" cy="7169440"/>
          </a:xfrm>
          <a:custGeom>
            <a:avLst/>
            <a:gdLst/>
            <a:ahLst/>
            <a:cxnLst/>
            <a:rect l="l" t="t" r="r" b="b"/>
            <a:pathLst>
              <a:path w="4025300" h="7169440">
                <a:moveTo>
                  <a:pt x="0" y="0"/>
                </a:moveTo>
                <a:lnTo>
                  <a:pt x="4025299" y="0"/>
                </a:lnTo>
                <a:lnTo>
                  <a:pt x="4025299" y="7169440"/>
                </a:lnTo>
                <a:lnTo>
                  <a:pt x="0" y="7169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0298" y="2747825"/>
            <a:ext cx="4045326" cy="7169440"/>
          </a:xfrm>
          <a:custGeom>
            <a:avLst/>
            <a:gdLst/>
            <a:ahLst/>
            <a:cxnLst/>
            <a:rect l="l" t="t" r="r" b="b"/>
            <a:pathLst>
              <a:path w="4045326" h="7169440">
                <a:moveTo>
                  <a:pt x="0" y="0"/>
                </a:moveTo>
                <a:lnTo>
                  <a:pt x="4045326" y="0"/>
                </a:lnTo>
                <a:lnTo>
                  <a:pt x="4045326" y="7169440"/>
                </a:lnTo>
                <a:lnTo>
                  <a:pt x="0" y="7169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687" y="82373"/>
            <a:ext cx="17231913" cy="232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17.11.2024 р.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студента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.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Грамотами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дипломами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нагороджені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кращі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студентки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коледжу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та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групи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Олена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ПЕТРИШИНЕЦЬ,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Юлія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ПЕТРЕНКО, </a:t>
            </a:r>
            <a:r>
              <a:rPr lang="en-US" sz="4452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Христина</a:t>
            </a:r>
            <a:r>
              <a:rPr lang="en-US" sz="4452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ПЕТРУШИНА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207638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901" y="2595963"/>
            <a:ext cx="5947979" cy="5958009"/>
          </a:xfrm>
          <a:custGeom>
            <a:avLst/>
            <a:gdLst/>
            <a:ahLst/>
            <a:cxnLst/>
            <a:rect l="l" t="t" r="r" b="b"/>
            <a:pathLst>
              <a:path w="5947979" h="5958009">
                <a:moveTo>
                  <a:pt x="0" y="0"/>
                </a:moveTo>
                <a:lnTo>
                  <a:pt x="5947979" y="0"/>
                </a:lnTo>
                <a:lnTo>
                  <a:pt x="5947979" y="5958010"/>
                </a:lnTo>
                <a:lnTo>
                  <a:pt x="0" y="5958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23494" y="2600199"/>
            <a:ext cx="5953774" cy="5953774"/>
          </a:xfrm>
          <a:custGeom>
            <a:avLst/>
            <a:gdLst/>
            <a:ahLst/>
            <a:cxnLst/>
            <a:rect l="l" t="t" r="r" b="b"/>
            <a:pathLst>
              <a:path w="5953774" h="5953774">
                <a:moveTo>
                  <a:pt x="0" y="0"/>
                </a:moveTo>
                <a:lnTo>
                  <a:pt x="5953774" y="0"/>
                </a:lnTo>
                <a:lnTo>
                  <a:pt x="5953774" y="5953774"/>
                </a:lnTo>
                <a:lnTo>
                  <a:pt x="0" y="5953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77356" y="2600199"/>
            <a:ext cx="5953774" cy="5953774"/>
          </a:xfrm>
          <a:custGeom>
            <a:avLst/>
            <a:gdLst/>
            <a:ahLst/>
            <a:cxnLst/>
            <a:rect l="l" t="t" r="r" b="b"/>
            <a:pathLst>
              <a:path w="5953774" h="5953774">
                <a:moveTo>
                  <a:pt x="0" y="0"/>
                </a:moveTo>
                <a:lnTo>
                  <a:pt x="5953774" y="0"/>
                </a:lnTo>
                <a:lnTo>
                  <a:pt x="5953774" y="5953774"/>
                </a:lnTo>
                <a:lnTo>
                  <a:pt x="0" y="5953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32776" y="82373"/>
            <a:ext cx="17231913" cy="154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</a:pPr>
            <a:r>
              <a:rPr lang="en-US" sz="4452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10.12.2024 р. Захист курсової роботи</a:t>
            </a:r>
          </a:p>
          <a:p>
            <a:pPr algn="ctr">
              <a:lnSpc>
                <a:spcPts val="6233"/>
              </a:lnSpc>
              <a:spcBef>
                <a:spcPct val="0"/>
              </a:spcBef>
            </a:pPr>
            <a:endParaRPr lang="en-US" sz="4452" b="1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207638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6307" y="1967975"/>
            <a:ext cx="9550692" cy="7171397"/>
          </a:xfrm>
          <a:custGeom>
            <a:avLst/>
            <a:gdLst/>
            <a:ahLst/>
            <a:cxnLst/>
            <a:rect l="l" t="t" r="r" b="b"/>
            <a:pathLst>
              <a:path w="9550692" h="7171397">
                <a:moveTo>
                  <a:pt x="0" y="0"/>
                </a:moveTo>
                <a:lnTo>
                  <a:pt x="9550692" y="0"/>
                </a:lnTo>
                <a:lnTo>
                  <a:pt x="9550692" y="7171397"/>
                </a:lnTo>
                <a:lnTo>
                  <a:pt x="0" y="7171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10015" y="1439557"/>
            <a:ext cx="6237578" cy="8307055"/>
          </a:xfrm>
          <a:custGeom>
            <a:avLst/>
            <a:gdLst/>
            <a:ahLst/>
            <a:cxnLst/>
            <a:rect l="l" t="t" r="r" b="b"/>
            <a:pathLst>
              <a:path w="6237578" h="8307055">
                <a:moveTo>
                  <a:pt x="0" y="0"/>
                </a:moveTo>
                <a:lnTo>
                  <a:pt x="6237579" y="0"/>
                </a:lnTo>
                <a:lnTo>
                  <a:pt x="6237579" y="8307054"/>
                </a:lnTo>
                <a:lnTo>
                  <a:pt x="0" y="8307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32776" y="82373"/>
            <a:ext cx="17231913" cy="154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</a:pPr>
            <a:r>
              <a:rPr lang="en-US" sz="4452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З Новим 2025 роком!</a:t>
            </a:r>
          </a:p>
          <a:p>
            <a:pPr algn="ctr">
              <a:lnSpc>
                <a:spcPts val="6233"/>
              </a:lnSpc>
              <a:spcBef>
                <a:spcPct val="0"/>
              </a:spcBef>
            </a:pPr>
            <a:endParaRPr lang="en-US" sz="4452" b="1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207638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3529" y="1518453"/>
            <a:ext cx="6538111" cy="5380469"/>
          </a:xfrm>
          <a:custGeom>
            <a:avLst/>
            <a:gdLst/>
            <a:ahLst/>
            <a:cxnLst/>
            <a:rect l="l" t="t" r="r" b="b"/>
            <a:pathLst>
              <a:path w="6538111" h="5380469">
                <a:moveTo>
                  <a:pt x="0" y="0"/>
                </a:moveTo>
                <a:lnTo>
                  <a:pt x="6538111" y="0"/>
                </a:lnTo>
                <a:lnTo>
                  <a:pt x="6538111" y="5380469"/>
                </a:lnTo>
                <a:lnTo>
                  <a:pt x="0" y="5380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72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38315" y="413327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61475" y="1157399"/>
            <a:ext cx="6348793" cy="5242846"/>
          </a:xfrm>
          <a:custGeom>
            <a:avLst/>
            <a:gdLst/>
            <a:ahLst/>
            <a:cxnLst/>
            <a:rect l="l" t="t" r="r" b="b"/>
            <a:pathLst>
              <a:path w="6348793" h="5242846">
                <a:moveTo>
                  <a:pt x="0" y="0"/>
                </a:moveTo>
                <a:lnTo>
                  <a:pt x="6348793" y="0"/>
                </a:lnTo>
                <a:lnTo>
                  <a:pt x="6348793" y="5242847"/>
                </a:lnTo>
                <a:lnTo>
                  <a:pt x="0" y="5242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10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74985" y="271033"/>
            <a:ext cx="17231913" cy="7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4452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17.02 2025 економічний квест-тренінг в БНАУ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207638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57552" y="2192595"/>
            <a:ext cx="9270991" cy="6953243"/>
          </a:xfrm>
          <a:custGeom>
            <a:avLst/>
            <a:gdLst/>
            <a:ahLst/>
            <a:cxnLst/>
            <a:rect l="l" t="t" r="r" b="b"/>
            <a:pathLst>
              <a:path w="9270991" h="6953243">
                <a:moveTo>
                  <a:pt x="0" y="0"/>
                </a:moveTo>
                <a:lnTo>
                  <a:pt x="9270992" y="0"/>
                </a:lnTo>
                <a:lnTo>
                  <a:pt x="9270992" y="6953243"/>
                </a:lnTo>
                <a:lnTo>
                  <a:pt x="0" y="6953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4985" y="2405466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63690" y="271033"/>
            <a:ext cx="14980909" cy="154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4452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27.03.2025 екзамен здали та отримали сертифікат на робочу професію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98013" y="1447740"/>
            <a:ext cx="11979999" cy="8521622"/>
          </a:xfrm>
          <a:custGeom>
            <a:avLst/>
            <a:gdLst/>
            <a:ahLst/>
            <a:cxnLst/>
            <a:rect l="l" t="t" r="r" b="b"/>
            <a:pathLst>
              <a:path w="11979999" h="8521622">
                <a:moveTo>
                  <a:pt x="0" y="0"/>
                </a:moveTo>
                <a:lnTo>
                  <a:pt x="11979999" y="0"/>
                </a:lnTo>
                <a:lnTo>
                  <a:pt x="11979999" y="8521622"/>
                </a:lnTo>
                <a:lnTo>
                  <a:pt x="0" y="8521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93903" y="148528"/>
            <a:ext cx="8599700" cy="88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2"/>
              </a:lnSpc>
            </a:pPr>
            <a:r>
              <a:rPr lang="en-US" sz="5194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 Вчителя 05.10.2022р.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23415" y="1254227"/>
            <a:ext cx="9147056" cy="8818929"/>
          </a:xfrm>
          <a:custGeom>
            <a:avLst/>
            <a:gdLst/>
            <a:ahLst/>
            <a:cxnLst/>
            <a:rect l="l" t="t" r="r" b="b"/>
            <a:pathLst>
              <a:path w="9147056" h="8818929">
                <a:moveTo>
                  <a:pt x="0" y="0"/>
                </a:moveTo>
                <a:lnTo>
                  <a:pt x="9147056" y="0"/>
                </a:lnTo>
                <a:lnTo>
                  <a:pt x="9147056" y="8818929"/>
                </a:lnTo>
                <a:lnTo>
                  <a:pt x="0" y="8818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858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68008" y="119608"/>
            <a:ext cx="10395792" cy="909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52"/>
              </a:lnSpc>
            </a:pPr>
            <a:r>
              <a:rPr lang="en-US" sz="5323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День</a:t>
            </a:r>
            <a:r>
              <a:rPr lang="en-US" sz="5323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323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Студента</a:t>
            </a:r>
            <a:r>
              <a:rPr lang="en-US" sz="5323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17.11.2022р.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693" y="2405466"/>
            <a:ext cx="4614821" cy="7207684"/>
          </a:xfrm>
          <a:custGeom>
            <a:avLst/>
            <a:gdLst/>
            <a:ahLst/>
            <a:cxnLst/>
            <a:rect l="l" t="t" r="r" b="b"/>
            <a:pathLst>
              <a:path w="4614821" h="7207684">
                <a:moveTo>
                  <a:pt x="0" y="0"/>
                </a:moveTo>
                <a:lnTo>
                  <a:pt x="4614821" y="0"/>
                </a:lnTo>
                <a:lnTo>
                  <a:pt x="4614821" y="7207685"/>
                </a:lnTo>
                <a:lnTo>
                  <a:pt x="0" y="7207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67667" y="2405466"/>
            <a:ext cx="4876486" cy="7207684"/>
          </a:xfrm>
          <a:custGeom>
            <a:avLst/>
            <a:gdLst/>
            <a:ahLst/>
            <a:cxnLst/>
            <a:rect l="l" t="t" r="r" b="b"/>
            <a:pathLst>
              <a:path w="4876486" h="7207684">
                <a:moveTo>
                  <a:pt x="0" y="0"/>
                </a:moveTo>
                <a:lnTo>
                  <a:pt x="4876486" y="0"/>
                </a:lnTo>
                <a:lnTo>
                  <a:pt x="4876486" y="7207685"/>
                </a:lnTo>
                <a:lnTo>
                  <a:pt x="0" y="7207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48928" y="2405466"/>
            <a:ext cx="4067703" cy="7207684"/>
          </a:xfrm>
          <a:custGeom>
            <a:avLst/>
            <a:gdLst/>
            <a:ahLst/>
            <a:cxnLst/>
            <a:rect l="l" t="t" r="r" b="b"/>
            <a:pathLst>
              <a:path w="4067703" h="7207684">
                <a:moveTo>
                  <a:pt x="0" y="0"/>
                </a:moveTo>
                <a:lnTo>
                  <a:pt x="4067703" y="0"/>
                </a:lnTo>
                <a:lnTo>
                  <a:pt x="4067703" y="7207685"/>
                </a:lnTo>
                <a:lnTo>
                  <a:pt x="0" y="7207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83050" y="2405466"/>
            <a:ext cx="4400731" cy="7207684"/>
          </a:xfrm>
          <a:custGeom>
            <a:avLst/>
            <a:gdLst/>
            <a:ahLst/>
            <a:cxnLst/>
            <a:rect l="l" t="t" r="r" b="b"/>
            <a:pathLst>
              <a:path w="4400731" h="7207684">
                <a:moveTo>
                  <a:pt x="0" y="0"/>
                </a:moveTo>
                <a:lnTo>
                  <a:pt x="4400732" y="0"/>
                </a:lnTo>
                <a:lnTo>
                  <a:pt x="4400732" y="7207685"/>
                </a:lnTo>
                <a:lnTo>
                  <a:pt x="0" y="7207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43754" y="276026"/>
            <a:ext cx="13713804" cy="75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</a:pPr>
            <a:r>
              <a:rPr lang="en-US" sz="4477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Всеукраїнський конкурс ім. П.Яцика 15.12.2022р.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12587" y="7414263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70"/>
                </a:lnTo>
                <a:lnTo>
                  <a:pt x="0" y="307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8113" y="-375135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901" y="7920577"/>
            <a:ext cx="2450523" cy="2450523"/>
          </a:xfrm>
          <a:custGeom>
            <a:avLst/>
            <a:gdLst/>
            <a:ahLst/>
            <a:cxnLst/>
            <a:rect l="l" t="t" r="r" b="b"/>
            <a:pathLst>
              <a:path w="2450523" h="2450523">
                <a:moveTo>
                  <a:pt x="0" y="0"/>
                </a:moveTo>
                <a:lnTo>
                  <a:pt x="2450523" y="0"/>
                </a:lnTo>
                <a:lnTo>
                  <a:pt x="2450523" y="2450523"/>
                </a:lnTo>
                <a:lnTo>
                  <a:pt x="0" y="245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69201" y="-246222"/>
            <a:ext cx="2651689" cy="2651689"/>
          </a:xfrm>
          <a:custGeom>
            <a:avLst/>
            <a:gdLst/>
            <a:ahLst/>
            <a:cxnLst/>
            <a:rect l="l" t="t" r="r" b="b"/>
            <a:pathLst>
              <a:path w="2651689" h="2651689">
                <a:moveTo>
                  <a:pt x="0" y="0"/>
                </a:moveTo>
                <a:lnTo>
                  <a:pt x="2651689" y="0"/>
                </a:lnTo>
                <a:lnTo>
                  <a:pt x="2651689" y="2651688"/>
                </a:lnTo>
                <a:lnTo>
                  <a:pt x="0" y="265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6750015" y="5360938"/>
            <a:ext cx="3075969" cy="3075969"/>
          </a:xfrm>
          <a:custGeom>
            <a:avLst/>
            <a:gdLst/>
            <a:ahLst/>
            <a:cxnLst/>
            <a:rect l="l" t="t" r="r" b="b"/>
            <a:pathLst>
              <a:path w="3075969" h="3075969">
                <a:moveTo>
                  <a:pt x="0" y="0"/>
                </a:moveTo>
                <a:lnTo>
                  <a:pt x="3075970" y="0"/>
                </a:lnTo>
                <a:lnTo>
                  <a:pt x="3075970" y="3075969"/>
                </a:lnTo>
                <a:lnTo>
                  <a:pt x="0" y="307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-1664239" y="1924527"/>
            <a:ext cx="3328479" cy="3328479"/>
          </a:xfrm>
          <a:custGeom>
            <a:avLst/>
            <a:gdLst/>
            <a:ahLst/>
            <a:cxnLst/>
            <a:rect l="l" t="t" r="r" b="b"/>
            <a:pathLst>
              <a:path w="3328479" h="3328479">
                <a:moveTo>
                  <a:pt x="0" y="0"/>
                </a:moveTo>
                <a:lnTo>
                  <a:pt x="3328478" y="0"/>
                </a:lnTo>
                <a:lnTo>
                  <a:pt x="3328478" y="3328479"/>
                </a:lnTo>
                <a:lnTo>
                  <a:pt x="0" y="332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198" y="9460152"/>
            <a:ext cx="1658065" cy="1639977"/>
          </a:xfrm>
          <a:custGeom>
            <a:avLst/>
            <a:gdLst/>
            <a:ahLst/>
            <a:cxnLst/>
            <a:rect l="l" t="t" r="r" b="b"/>
            <a:pathLst>
              <a:path w="1658065" h="1639977">
                <a:moveTo>
                  <a:pt x="0" y="0"/>
                </a:moveTo>
                <a:lnTo>
                  <a:pt x="1658065" y="0"/>
                </a:lnTo>
                <a:lnTo>
                  <a:pt x="1658065" y="1639977"/>
                </a:lnTo>
                <a:lnTo>
                  <a:pt x="0" y="1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57871" y="-1035099"/>
            <a:ext cx="1794177" cy="1774605"/>
          </a:xfrm>
          <a:custGeom>
            <a:avLst/>
            <a:gdLst/>
            <a:ahLst/>
            <a:cxnLst/>
            <a:rect l="l" t="t" r="r" b="b"/>
            <a:pathLst>
              <a:path w="1794177" h="1774605">
                <a:moveTo>
                  <a:pt x="0" y="0"/>
                </a:moveTo>
                <a:lnTo>
                  <a:pt x="1794178" y="0"/>
                </a:lnTo>
                <a:lnTo>
                  <a:pt x="1794178" y="1774605"/>
                </a:lnTo>
                <a:lnTo>
                  <a:pt x="0" y="1774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7558" y="9002084"/>
            <a:ext cx="1180071" cy="143754"/>
          </a:xfrm>
          <a:custGeom>
            <a:avLst/>
            <a:gdLst/>
            <a:ahLst/>
            <a:cxnLst/>
            <a:rect l="l" t="t" r="r" b="b"/>
            <a:pathLst>
              <a:path w="1180071" h="143754">
                <a:moveTo>
                  <a:pt x="0" y="0"/>
                </a:moveTo>
                <a:lnTo>
                  <a:pt x="1180071" y="0"/>
                </a:lnTo>
                <a:lnTo>
                  <a:pt x="1180071" y="143754"/>
                </a:lnTo>
                <a:lnTo>
                  <a:pt x="0" y="143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398041" y="1079622"/>
            <a:ext cx="1276944" cy="155555"/>
          </a:xfrm>
          <a:custGeom>
            <a:avLst/>
            <a:gdLst/>
            <a:ahLst/>
            <a:cxnLst/>
            <a:rect l="l" t="t" r="r" b="b"/>
            <a:pathLst>
              <a:path w="1276944" h="155555">
                <a:moveTo>
                  <a:pt x="0" y="0"/>
                </a:moveTo>
                <a:lnTo>
                  <a:pt x="1276944" y="0"/>
                </a:lnTo>
                <a:lnTo>
                  <a:pt x="1276944" y="155555"/>
                </a:lnTo>
                <a:lnTo>
                  <a:pt x="0" y="15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74124" y="1463909"/>
            <a:ext cx="15076448" cy="8433855"/>
          </a:xfrm>
          <a:custGeom>
            <a:avLst/>
            <a:gdLst/>
            <a:ahLst/>
            <a:cxnLst/>
            <a:rect l="l" t="t" r="r" b="b"/>
            <a:pathLst>
              <a:path w="15076448" h="8433855">
                <a:moveTo>
                  <a:pt x="0" y="0"/>
                </a:moveTo>
                <a:lnTo>
                  <a:pt x="15076448" y="0"/>
                </a:lnTo>
                <a:lnTo>
                  <a:pt x="15076448" y="8433854"/>
                </a:lnTo>
                <a:lnTo>
                  <a:pt x="0" y="8433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85548" y="413082"/>
            <a:ext cx="14154649" cy="876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6"/>
              </a:lnSpc>
            </a:pPr>
            <a:r>
              <a:rPr lang="en-US" sz="510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Шевченківський</a:t>
            </a:r>
            <a:r>
              <a:rPr lang="en-US" sz="510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104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марафон</a:t>
            </a:r>
            <a:r>
              <a:rPr lang="en-US" sz="5104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09.03.2023р.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455</Words>
  <Application>Microsoft Office PowerPoint</Application>
  <PresentationFormat>Довільний</PresentationFormat>
  <Paragraphs>62</Paragraphs>
  <Slides>57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57</vt:i4>
      </vt:variant>
    </vt:vector>
  </HeadingPairs>
  <TitlesOfParts>
    <vt:vector size="62" baseType="lpstr">
      <vt:lpstr>Lora</vt:lpstr>
      <vt:lpstr>Lora Bold</vt:lpstr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defense</dc:title>
  <cp:lastModifiedBy>New-PC</cp:lastModifiedBy>
  <cp:revision>2</cp:revision>
  <dcterms:created xsi:type="dcterms:W3CDTF">2006-08-16T00:00:00Z</dcterms:created>
  <dcterms:modified xsi:type="dcterms:W3CDTF">2025-03-29T13:48:33Z</dcterms:modified>
  <dc:identifier>DAGYXJtRtxg</dc:identifier>
</cp:coreProperties>
</file>